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21.xml"/>
  <Override ContentType="application/vnd.openxmlformats-officedocument.presentationml.slideMaster+xml" PartName="/ppt/slideMasters/slideMaster3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theme+xml" PartName="/ppt/theme/theme4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70" r:id="rId4"/>
    <p:sldMasterId id="2147483671" r:id="rId5"/>
    <p:sldMasterId id="2147483672" r:id="rId6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</p:sldIdLst>
  <p:sldSz cy="5715000" cx="9144000"/>
  <p:notesSz cx="6858000" cy="9144000"/>
  <p:embeddedFontLst>
    <p:embeddedFont>
      <p:font typeface="Architects Daughter"/>
      <p:regular r:id="rId21"/>
    </p:embeddedFont>
    <p:embeddedFont>
      <p:font typeface="Annie Use Your Telescope"/>
      <p:regular r:id="rId22"/>
    </p:embeddedFont>
    <p:embeddedFont>
      <p:font typeface="Calligraffitti"/>
      <p:regular r:id="rId23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tableStyles.xml><?xml version="1.0" encoding="utf-8"?>
<a:tblStyleLst xmlns:a="http://schemas.openxmlformats.org/drawingml/2006/main" xmlns:r="http://schemas.openxmlformats.org/officeDocument/2006/relationships" def="{E3DB3537-68B6-4924-8409-425C71CF8E93}">
  <a:tblStyle styleId="{E3DB3537-68B6-4924-8409-425C71CF8E93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med" w="med" type="none"/>
              <a:tailEnd len="med" w="med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med" w="med" type="none"/>
              <a:tailEnd len="med" w="med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med" w="med" type="none"/>
              <a:tailEnd len="med" w="med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med" w="med" type="none"/>
              <a:tailEnd len="med" w="med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med" w="med" type="none"/>
              <a:tailEnd len="med" w="med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med" w="med" type="none"/>
              <a:tailEnd len="med" w="med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3.xml"/><Relationship Id="rId11" Type="http://schemas.openxmlformats.org/officeDocument/2006/relationships/slide" Target="slides/slide4.xml"/><Relationship Id="rId22" Type="http://schemas.openxmlformats.org/officeDocument/2006/relationships/font" Target="fonts/AnnieUseYourTelescope-regular.fntdata"/><Relationship Id="rId10" Type="http://schemas.openxmlformats.org/officeDocument/2006/relationships/slide" Target="slides/slide3.xml"/><Relationship Id="rId21" Type="http://schemas.openxmlformats.org/officeDocument/2006/relationships/font" Target="fonts/ArchitectsDaughter-regular.fntdata"/><Relationship Id="rId13" Type="http://schemas.openxmlformats.org/officeDocument/2006/relationships/slide" Target="slides/slide6.xml"/><Relationship Id="rId12" Type="http://schemas.openxmlformats.org/officeDocument/2006/relationships/slide" Target="slides/slide5.xml"/><Relationship Id="rId23" Type="http://schemas.openxmlformats.org/officeDocument/2006/relationships/font" Target="fonts/Calligraffitti-regular.fntdata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5" Type="http://schemas.openxmlformats.org/officeDocument/2006/relationships/slide" Target="slides/slide8.xml"/><Relationship Id="rId14" Type="http://schemas.openxmlformats.org/officeDocument/2006/relationships/slide" Target="slides/slide7.xml"/><Relationship Id="rId17" Type="http://schemas.openxmlformats.org/officeDocument/2006/relationships/slide" Target="slides/slide10.xml"/><Relationship Id="rId16" Type="http://schemas.openxmlformats.org/officeDocument/2006/relationships/slide" Target="slides/slide9.xml"/><Relationship Id="rId5" Type="http://schemas.openxmlformats.org/officeDocument/2006/relationships/slideMaster" Target="slideMasters/slideMaster2.xml"/><Relationship Id="rId19" Type="http://schemas.openxmlformats.org/officeDocument/2006/relationships/slide" Target="slides/slide12.xml"/><Relationship Id="rId6" Type="http://schemas.openxmlformats.org/officeDocument/2006/relationships/slideMaster" Target="slideMasters/slideMaster3.xml"/><Relationship Id="rId18" Type="http://schemas.openxmlformats.org/officeDocument/2006/relationships/slide" Target="slides/slide1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686103" y="685800"/>
            <a:ext cx="54864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Char char="●"/>
              <a:defRPr sz="1100"/>
            </a:lvl1pPr>
            <a:lvl2pPr lvl="1">
              <a:spcBef>
                <a:spcPts val="0"/>
              </a:spcBef>
              <a:buChar char="○"/>
              <a:defRPr sz="1100"/>
            </a:lvl2pPr>
            <a:lvl3pPr lvl="2">
              <a:spcBef>
                <a:spcPts val="0"/>
              </a:spcBef>
              <a:buChar char="■"/>
              <a:defRPr sz="1100"/>
            </a:lvl3pPr>
            <a:lvl4pPr lvl="3">
              <a:spcBef>
                <a:spcPts val="0"/>
              </a:spcBef>
              <a:buChar char="●"/>
              <a:defRPr sz="1100"/>
            </a:lvl4pPr>
            <a:lvl5pPr lvl="4">
              <a:spcBef>
                <a:spcPts val="0"/>
              </a:spcBef>
              <a:buChar char="○"/>
              <a:defRPr sz="1100"/>
            </a:lvl5pPr>
            <a:lvl6pPr lvl="5">
              <a:spcBef>
                <a:spcPts val="0"/>
              </a:spcBef>
              <a:buChar char="■"/>
              <a:defRPr sz="1100"/>
            </a:lvl6pPr>
            <a:lvl7pPr lvl="6">
              <a:spcBef>
                <a:spcPts val="0"/>
              </a:spcBef>
              <a:buChar char="●"/>
              <a:defRPr sz="1100"/>
            </a:lvl7pPr>
            <a:lvl8pPr lvl="7">
              <a:spcBef>
                <a:spcPts val="0"/>
              </a:spcBef>
              <a:buChar char="○"/>
              <a:defRPr sz="1100"/>
            </a:lvl8pPr>
            <a:lvl9pPr lvl="8">
              <a:spcBef>
                <a:spcPts val="0"/>
              </a:spcBef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/>
          <p:nvPr>
            <p:ph idx="2" type="sldImg"/>
          </p:nvPr>
        </p:nvSpPr>
        <p:spPr>
          <a:xfrm>
            <a:off x="686000" y="685800"/>
            <a:ext cx="54867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Shape 8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 sz="1466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/>
          <p:nvPr>
            <p:ph idx="2" type="sldImg"/>
          </p:nvPr>
        </p:nvSpPr>
        <p:spPr>
          <a:xfrm>
            <a:off x="686103" y="685800"/>
            <a:ext cx="54864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1" name="Shape 13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/>
          <p:nvPr>
            <p:ph idx="2" type="sldImg"/>
          </p:nvPr>
        </p:nvSpPr>
        <p:spPr>
          <a:xfrm>
            <a:off x="686103" y="685800"/>
            <a:ext cx="54864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6" name="Shape 13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/>
          <p:nvPr>
            <p:ph idx="2" type="sldImg"/>
          </p:nvPr>
        </p:nvSpPr>
        <p:spPr>
          <a:xfrm>
            <a:off x="686103" y="685800"/>
            <a:ext cx="54864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1" name="Shape 14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Shape 145"/>
          <p:cNvSpPr/>
          <p:nvPr>
            <p:ph idx="2" type="sldImg"/>
          </p:nvPr>
        </p:nvSpPr>
        <p:spPr>
          <a:xfrm>
            <a:off x="686103" y="685800"/>
            <a:ext cx="54864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6" name="Shape 14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/>
          <p:nvPr>
            <p:ph idx="2" type="sldImg"/>
          </p:nvPr>
        </p:nvSpPr>
        <p:spPr>
          <a:xfrm>
            <a:off x="685993" y="685800"/>
            <a:ext cx="54867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Shape 9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/>
          <p:nvPr>
            <p:ph idx="2" type="sldImg"/>
          </p:nvPr>
        </p:nvSpPr>
        <p:spPr>
          <a:xfrm>
            <a:off x="686103" y="685800"/>
            <a:ext cx="54864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Shape 9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/>
          <p:nvPr>
            <p:ph idx="2" type="sldImg"/>
          </p:nvPr>
        </p:nvSpPr>
        <p:spPr>
          <a:xfrm>
            <a:off x="686103" y="685800"/>
            <a:ext cx="54864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Shape 10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/>
          <p:nvPr>
            <p:ph idx="2" type="sldImg"/>
          </p:nvPr>
        </p:nvSpPr>
        <p:spPr>
          <a:xfrm>
            <a:off x="686103" y="685800"/>
            <a:ext cx="54864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Shape 10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/>
          <p:nvPr>
            <p:ph idx="2" type="sldImg"/>
          </p:nvPr>
        </p:nvSpPr>
        <p:spPr>
          <a:xfrm>
            <a:off x="686103" y="685800"/>
            <a:ext cx="54864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1" name="Shape 11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/>
          <p:nvPr>
            <p:ph idx="2" type="sldImg"/>
          </p:nvPr>
        </p:nvSpPr>
        <p:spPr>
          <a:xfrm>
            <a:off x="686103" y="685800"/>
            <a:ext cx="54864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6" name="Shape 11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/>
          <p:nvPr>
            <p:ph idx="2" type="sldImg"/>
          </p:nvPr>
        </p:nvSpPr>
        <p:spPr>
          <a:xfrm>
            <a:off x="686103" y="685800"/>
            <a:ext cx="54864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1" name="Shape 12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/>
          <p:nvPr>
            <p:ph idx="2" type="sldImg"/>
          </p:nvPr>
        </p:nvSpPr>
        <p:spPr>
          <a:xfrm>
            <a:off x="686103" y="685800"/>
            <a:ext cx="54864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" name="Shape 12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">
  <p:cSld name="Title slid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/>
          <p:nvPr>
            <p:ph type="ctrTitle"/>
          </p:nvPr>
        </p:nvSpPr>
        <p:spPr>
          <a:xfrm>
            <a:off x="311708" y="827305"/>
            <a:ext cx="8520600" cy="22806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 algn="ctr">
              <a:spcBef>
                <a:spcPts val="0"/>
              </a:spcBef>
              <a:buSzPct val="100000"/>
              <a:defRPr sz="5200"/>
            </a:lvl1pPr>
            <a:lvl2pPr lvl="1" algn="ctr">
              <a:spcBef>
                <a:spcPts val="0"/>
              </a:spcBef>
              <a:buSzPct val="100000"/>
              <a:defRPr sz="5200"/>
            </a:lvl2pPr>
            <a:lvl3pPr lvl="2" algn="ctr">
              <a:spcBef>
                <a:spcPts val="0"/>
              </a:spcBef>
              <a:buSzPct val="100000"/>
              <a:defRPr sz="5200"/>
            </a:lvl3pPr>
            <a:lvl4pPr lvl="3" algn="ctr">
              <a:spcBef>
                <a:spcPts val="0"/>
              </a:spcBef>
              <a:buSzPct val="100000"/>
              <a:defRPr sz="5200"/>
            </a:lvl4pPr>
            <a:lvl5pPr lvl="4" algn="ctr">
              <a:spcBef>
                <a:spcPts val="0"/>
              </a:spcBef>
              <a:buSzPct val="100000"/>
              <a:defRPr sz="5200"/>
            </a:lvl5pPr>
            <a:lvl6pPr lvl="5" algn="ctr">
              <a:spcBef>
                <a:spcPts val="0"/>
              </a:spcBef>
              <a:buSzPct val="100000"/>
              <a:defRPr sz="5200"/>
            </a:lvl6pPr>
            <a:lvl7pPr lvl="6" algn="ctr">
              <a:spcBef>
                <a:spcPts val="0"/>
              </a:spcBef>
              <a:buSzPct val="100000"/>
              <a:defRPr sz="5200"/>
            </a:lvl7pPr>
            <a:lvl8pPr lvl="7" algn="ctr">
              <a:spcBef>
                <a:spcPts val="0"/>
              </a:spcBef>
              <a:buSzPct val="100000"/>
              <a:defRPr sz="5200"/>
            </a:lvl8pPr>
            <a:lvl9pPr lvl="8" algn="ctr">
              <a:spcBef>
                <a:spcPts val="0"/>
              </a:spcBef>
              <a:buSzPct val="100000"/>
              <a:defRPr sz="5200"/>
            </a:lvl9pPr>
          </a:lstStyle>
          <a:p/>
        </p:txBody>
      </p:sp>
      <p:sp>
        <p:nvSpPr>
          <p:cNvPr id="11" name="Shape 11"/>
          <p:cNvSpPr txBox="1"/>
          <p:nvPr>
            <p:ph idx="1" type="subTitle"/>
          </p:nvPr>
        </p:nvSpPr>
        <p:spPr>
          <a:xfrm>
            <a:off x="311700" y="3149027"/>
            <a:ext cx="8520600" cy="880799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/>
        </p:txBody>
      </p:sp>
      <p:sp>
        <p:nvSpPr>
          <p:cNvPr id="12" name="Shape 12"/>
          <p:cNvSpPr txBox="1"/>
          <p:nvPr>
            <p:ph idx="12" type="sldNum"/>
          </p:nvPr>
        </p:nvSpPr>
        <p:spPr>
          <a:xfrm>
            <a:off x="8472457" y="5181351"/>
            <a:ext cx="548700" cy="4374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Big 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/>
          <p:nvPr>
            <p:ph type="title"/>
          </p:nvPr>
        </p:nvSpPr>
        <p:spPr>
          <a:xfrm>
            <a:off x="311700" y="1229027"/>
            <a:ext cx="8520600" cy="21816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/>
        </p:txBody>
      </p:sp>
      <p:sp>
        <p:nvSpPr>
          <p:cNvPr id="46" name="Shape 46"/>
          <p:cNvSpPr txBox="1"/>
          <p:nvPr>
            <p:ph idx="1" type="body"/>
          </p:nvPr>
        </p:nvSpPr>
        <p:spPr>
          <a:xfrm>
            <a:off x="311700" y="3502472"/>
            <a:ext cx="8520600" cy="14454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47" name="Shape 47"/>
          <p:cNvSpPr txBox="1"/>
          <p:nvPr>
            <p:ph idx="12" type="sldNum"/>
          </p:nvPr>
        </p:nvSpPr>
        <p:spPr>
          <a:xfrm>
            <a:off x="8472457" y="5181351"/>
            <a:ext cx="548700" cy="4374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/>
          <p:nvPr>
            <p:ph idx="12" type="sldNum"/>
          </p:nvPr>
        </p:nvSpPr>
        <p:spPr>
          <a:xfrm>
            <a:off x="8472457" y="5181351"/>
            <a:ext cx="548700" cy="4374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blank">
  <p:cSld name="Blank"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">
  <p:cSld name="Title slide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/>
          <p:nvPr>
            <p:ph type="ctrTitle"/>
          </p:nvPr>
        </p:nvSpPr>
        <p:spPr>
          <a:xfrm>
            <a:off x="822959" y="2286000"/>
            <a:ext cx="7498200" cy="914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 rtl="0" algn="ctr">
              <a:spcBef>
                <a:spcPts val="0"/>
              </a:spcBef>
              <a:buSzPct val="100000"/>
              <a:defRPr sz="4800"/>
            </a:lvl1pPr>
            <a:lvl2pPr lvl="1" rtl="0" algn="ctr">
              <a:spcBef>
                <a:spcPts val="0"/>
              </a:spcBef>
              <a:buSzPct val="100000"/>
              <a:defRPr sz="4800"/>
            </a:lvl2pPr>
            <a:lvl3pPr lvl="2" rtl="0" algn="ctr">
              <a:spcBef>
                <a:spcPts val="0"/>
              </a:spcBef>
              <a:buSzPct val="100000"/>
              <a:defRPr sz="4800"/>
            </a:lvl3pPr>
            <a:lvl4pPr lvl="3" rtl="0" algn="ctr">
              <a:spcBef>
                <a:spcPts val="0"/>
              </a:spcBef>
              <a:buSzPct val="100000"/>
              <a:defRPr sz="4800"/>
            </a:lvl4pPr>
            <a:lvl5pPr lvl="4" rtl="0" algn="ctr">
              <a:spcBef>
                <a:spcPts val="0"/>
              </a:spcBef>
              <a:buSzPct val="100000"/>
              <a:defRPr sz="4800"/>
            </a:lvl5pPr>
            <a:lvl6pPr lvl="5" rtl="0" algn="ctr">
              <a:spcBef>
                <a:spcPts val="0"/>
              </a:spcBef>
              <a:buSzPct val="100000"/>
              <a:defRPr sz="4800"/>
            </a:lvl6pPr>
            <a:lvl7pPr lvl="6" rtl="0" algn="ctr">
              <a:spcBef>
                <a:spcPts val="0"/>
              </a:spcBef>
              <a:buSzPct val="100000"/>
              <a:defRPr sz="4800"/>
            </a:lvl7pPr>
            <a:lvl8pPr lvl="7" rtl="0" algn="ctr">
              <a:spcBef>
                <a:spcPts val="0"/>
              </a:spcBef>
              <a:buSzPct val="100000"/>
              <a:defRPr sz="4800"/>
            </a:lvl8pPr>
            <a:lvl9pPr lvl="8" rtl="0" algn="ctr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54" name="Shape 54"/>
          <p:cNvSpPr txBox="1"/>
          <p:nvPr>
            <p:ph idx="1" type="subTitle"/>
          </p:nvPr>
        </p:nvSpPr>
        <p:spPr>
          <a:xfrm>
            <a:off x="1645919" y="3429000"/>
            <a:ext cx="5852100" cy="685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 rtl="0" algn="ctr">
              <a:spcBef>
                <a:spcPts val="0"/>
              </a:spcBef>
              <a:buSzPct val="100000"/>
              <a:defRPr sz="3200"/>
            </a:lvl1pPr>
            <a:lvl2pPr lvl="1" rtl="0" algn="ctr">
              <a:spcBef>
                <a:spcPts val="0"/>
              </a:spcBef>
              <a:buSzPct val="100000"/>
              <a:defRPr sz="3200"/>
            </a:lvl2pPr>
            <a:lvl3pPr lvl="2" rtl="0" algn="ctr">
              <a:spcBef>
                <a:spcPts val="0"/>
              </a:spcBef>
              <a:buSzPct val="100000"/>
              <a:defRPr sz="3200"/>
            </a:lvl3pPr>
            <a:lvl4pPr lvl="3" rtl="0" algn="ctr">
              <a:spcBef>
                <a:spcPts val="0"/>
              </a:spcBef>
              <a:buSzPct val="100000"/>
              <a:defRPr sz="3200"/>
            </a:lvl4pPr>
            <a:lvl5pPr lvl="4" rtl="0" algn="ctr">
              <a:spcBef>
                <a:spcPts val="0"/>
              </a:spcBef>
              <a:buSzPct val="100000"/>
              <a:defRPr sz="3200"/>
            </a:lvl5pPr>
            <a:lvl6pPr lvl="5" rtl="0" algn="ctr">
              <a:spcBef>
                <a:spcPts val="0"/>
              </a:spcBef>
              <a:buSzPct val="100000"/>
              <a:defRPr sz="3200"/>
            </a:lvl6pPr>
            <a:lvl7pPr lvl="6" rtl="0" algn="ctr">
              <a:spcBef>
                <a:spcPts val="0"/>
              </a:spcBef>
              <a:buSzPct val="100000"/>
              <a:defRPr sz="3200"/>
            </a:lvl7pPr>
            <a:lvl8pPr lvl="7" rtl="0" algn="ctr">
              <a:spcBef>
                <a:spcPts val="0"/>
              </a:spcBef>
              <a:buSzPct val="100000"/>
              <a:defRPr sz="3200"/>
            </a:lvl8pPr>
            <a:lvl9pPr lvl="8" rtl="0" algn="ctr">
              <a:spcBef>
                <a:spcPts val="0"/>
              </a:spcBef>
              <a:buSzPct val="100000"/>
              <a:defRPr sz="3200"/>
            </a:lvl9pPr>
          </a:lstStyle>
          <a:p/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x">
  <p:cSld name="Title and body"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 txBox="1"/>
          <p:nvPr>
            <p:ph type="title"/>
          </p:nvPr>
        </p:nvSpPr>
        <p:spPr>
          <a:xfrm>
            <a:off x="274319" y="228599"/>
            <a:ext cx="8595300" cy="685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 rtl="0">
              <a:spcBef>
                <a:spcPts val="0"/>
              </a:spcBef>
              <a:buSzPct val="99224"/>
              <a:defRPr sz="4266"/>
            </a:lvl1pPr>
            <a:lvl2pPr lvl="1" rtl="0">
              <a:spcBef>
                <a:spcPts val="0"/>
              </a:spcBef>
              <a:buSzPct val="99224"/>
              <a:defRPr sz="4266"/>
            </a:lvl2pPr>
            <a:lvl3pPr lvl="2" rtl="0">
              <a:spcBef>
                <a:spcPts val="0"/>
              </a:spcBef>
              <a:buSzPct val="99224"/>
              <a:defRPr sz="4266"/>
            </a:lvl3pPr>
            <a:lvl4pPr lvl="3" rtl="0">
              <a:spcBef>
                <a:spcPts val="0"/>
              </a:spcBef>
              <a:buSzPct val="99224"/>
              <a:defRPr sz="4266"/>
            </a:lvl4pPr>
            <a:lvl5pPr lvl="4" rtl="0">
              <a:spcBef>
                <a:spcPts val="0"/>
              </a:spcBef>
              <a:buSzPct val="99224"/>
              <a:defRPr sz="4266"/>
            </a:lvl5pPr>
            <a:lvl6pPr lvl="5" rtl="0">
              <a:spcBef>
                <a:spcPts val="0"/>
              </a:spcBef>
              <a:buSzPct val="99224"/>
              <a:defRPr sz="4266"/>
            </a:lvl6pPr>
            <a:lvl7pPr lvl="6" rtl="0">
              <a:spcBef>
                <a:spcPts val="0"/>
              </a:spcBef>
              <a:buSzPct val="99224"/>
              <a:defRPr sz="4266"/>
            </a:lvl7pPr>
            <a:lvl8pPr lvl="7" rtl="0">
              <a:spcBef>
                <a:spcPts val="0"/>
              </a:spcBef>
              <a:buSzPct val="99224"/>
              <a:defRPr sz="4266"/>
            </a:lvl8pPr>
            <a:lvl9pPr lvl="8" rtl="0">
              <a:spcBef>
                <a:spcPts val="0"/>
              </a:spcBef>
              <a:buSzPct val="99224"/>
              <a:defRPr sz="4266"/>
            </a:lvl9pPr>
          </a:lstStyle>
          <a:p/>
        </p:txBody>
      </p:sp>
      <p:sp>
        <p:nvSpPr>
          <p:cNvPr id="57" name="Shape 57"/>
          <p:cNvSpPr txBox="1"/>
          <p:nvPr>
            <p:ph idx="1" type="body"/>
          </p:nvPr>
        </p:nvSpPr>
        <p:spPr>
          <a:xfrm>
            <a:off x="274319" y="1371599"/>
            <a:ext cx="85953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 rtl="0">
              <a:spcBef>
                <a:spcPts val="0"/>
              </a:spcBef>
              <a:buSzPct val="98765"/>
              <a:buChar char="●"/>
              <a:defRPr sz="2666"/>
            </a:lvl1pPr>
            <a:lvl2pPr lvl="1" rtl="0">
              <a:spcBef>
                <a:spcPts val="0"/>
              </a:spcBef>
              <a:buSzPct val="98765"/>
              <a:buChar char="○"/>
              <a:defRPr sz="2666"/>
            </a:lvl2pPr>
            <a:lvl3pPr lvl="2" rtl="0">
              <a:spcBef>
                <a:spcPts val="0"/>
              </a:spcBef>
              <a:buSzPct val="98765"/>
              <a:buChar char="■"/>
              <a:defRPr sz="2666"/>
            </a:lvl3pPr>
            <a:lvl4pPr lvl="3" rtl="0">
              <a:spcBef>
                <a:spcPts val="0"/>
              </a:spcBef>
              <a:buSzPct val="98765"/>
              <a:buChar char="●"/>
              <a:defRPr sz="2666"/>
            </a:lvl4pPr>
            <a:lvl5pPr lvl="4" rtl="0">
              <a:spcBef>
                <a:spcPts val="0"/>
              </a:spcBef>
              <a:buSzPct val="98765"/>
              <a:buChar char="○"/>
              <a:defRPr sz="2666"/>
            </a:lvl5pPr>
            <a:lvl6pPr lvl="5" rtl="0">
              <a:spcBef>
                <a:spcPts val="0"/>
              </a:spcBef>
              <a:buSzPct val="98765"/>
              <a:buChar char="■"/>
              <a:defRPr sz="2666"/>
            </a:lvl6pPr>
            <a:lvl7pPr lvl="6" rtl="0">
              <a:spcBef>
                <a:spcPts val="0"/>
              </a:spcBef>
              <a:buSzPct val="98765"/>
              <a:buChar char="●"/>
              <a:defRPr sz="2666"/>
            </a:lvl7pPr>
            <a:lvl8pPr lvl="7" rtl="0">
              <a:spcBef>
                <a:spcPts val="0"/>
              </a:spcBef>
              <a:buSzPct val="98765"/>
              <a:buChar char="○"/>
              <a:defRPr sz="2666"/>
            </a:lvl8pPr>
            <a:lvl9pPr lvl="8" rtl="0">
              <a:spcBef>
                <a:spcPts val="0"/>
              </a:spcBef>
              <a:buSzPct val="98765"/>
              <a:buChar char="■"/>
              <a:defRPr sz="2666"/>
            </a:lvl9pPr>
          </a:lstStyle>
          <a:p/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woColTx">
  <p:cSld name="Title and two columns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/>
          <p:nvPr>
            <p:ph type="title"/>
          </p:nvPr>
        </p:nvSpPr>
        <p:spPr>
          <a:xfrm>
            <a:off x="274319" y="228599"/>
            <a:ext cx="8595300" cy="685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 rtl="0">
              <a:spcBef>
                <a:spcPts val="0"/>
              </a:spcBef>
              <a:buSzPct val="99224"/>
              <a:defRPr sz="4266"/>
            </a:lvl1pPr>
            <a:lvl2pPr lvl="1" rtl="0">
              <a:spcBef>
                <a:spcPts val="0"/>
              </a:spcBef>
              <a:buSzPct val="99224"/>
              <a:defRPr sz="4266"/>
            </a:lvl2pPr>
            <a:lvl3pPr lvl="2" rtl="0">
              <a:spcBef>
                <a:spcPts val="0"/>
              </a:spcBef>
              <a:buSzPct val="99224"/>
              <a:defRPr sz="4266"/>
            </a:lvl3pPr>
            <a:lvl4pPr lvl="3" rtl="0">
              <a:spcBef>
                <a:spcPts val="0"/>
              </a:spcBef>
              <a:buSzPct val="99224"/>
              <a:defRPr sz="4266"/>
            </a:lvl4pPr>
            <a:lvl5pPr lvl="4" rtl="0">
              <a:spcBef>
                <a:spcPts val="0"/>
              </a:spcBef>
              <a:buSzPct val="99224"/>
              <a:defRPr sz="4266"/>
            </a:lvl5pPr>
            <a:lvl6pPr lvl="5" rtl="0">
              <a:spcBef>
                <a:spcPts val="0"/>
              </a:spcBef>
              <a:buSzPct val="99224"/>
              <a:defRPr sz="4266"/>
            </a:lvl6pPr>
            <a:lvl7pPr lvl="6" rtl="0">
              <a:spcBef>
                <a:spcPts val="0"/>
              </a:spcBef>
              <a:buSzPct val="99224"/>
              <a:defRPr sz="4266"/>
            </a:lvl7pPr>
            <a:lvl8pPr lvl="7" rtl="0">
              <a:spcBef>
                <a:spcPts val="0"/>
              </a:spcBef>
              <a:buSzPct val="99224"/>
              <a:defRPr sz="4266"/>
            </a:lvl8pPr>
            <a:lvl9pPr lvl="8" rtl="0">
              <a:spcBef>
                <a:spcPts val="0"/>
              </a:spcBef>
              <a:buSzPct val="99224"/>
              <a:defRPr sz="4266"/>
            </a:lvl9pPr>
          </a:lstStyle>
          <a:p/>
        </p:txBody>
      </p:sp>
      <p:sp>
        <p:nvSpPr>
          <p:cNvPr id="60" name="Shape 60"/>
          <p:cNvSpPr txBox="1"/>
          <p:nvPr>
            <p:ph idx="1" type="body"/>
          </p:nvPr>
        </p:nvSpPr>
        <p:spPr>
          <a:xfrm>
            <a:off x="274319" y="1371599"/>
            <a:ext cx="40233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 rtl="0">
              <a:spcBef>
                <a:spcPts val="0"/>
              </a:spcBef>
              <a:buSzPct val="98765"/>
              <a:buChar char="●"/>
              <a:defRPr sz="2666"/>
            </a:lvl1pPr>
            <a:lvl2pPr lvl="1" rtl="0">
              <a:spcBef>
                <a:spcPts val="0"/>
              </a:spcBef>
              <a:buSzPct val="98765"/>
              <a:buChar char="○"/>
              <a:defRPr sz="2666"/>
            </a:lvl2pPr>
            <a:lvl3pPr lvl="2" rtl="0">
              <a:spcBef>
                <a:spcPts val="0"/>
              </a:spcBef>
              <a:buSzPct val="98765"/>
              <a:buChar char="■"/>
              <a:defRPr sz="2666"/>
            </a:lvl3pPr>
            <a:lvl4pPr lvl="3" rtl="0">
              <a:spcBef>
                <a:spcPts val="0"/>
              </a:spcBef>
              <a:buSzPct val="98765"/>
              <a:buChar char="●"/>
              <a:defRPr sz="2666"/>
            </a:lvl4pPr>
            <a:lvl5pPr lvl="4" rtl="0">
              <a:spcBef>
                <a:spcPts val="0"/>
              </a:spcBef>
              <a:buSzPct val="98765"/>
              <a:buChar char="○"/>
              <a:defRPr sz="2666"/>
            </a:lvl5pPr>
            <a:lvl6pPr lvl="5" rtl="0">
              <a:spcBef>
                <a:spcPts val="0"/>
              </a:spcBef>
              <a:buSzPct val="98765"/>
              <a:buChar char="■"/>
              <a:defRPr sz="2666"/>
            </a:lvl6pPr>
            <a:lvl7pPr lvl="6" rtl="0">
              <a:spcBef>
                <a:spcPts val="0"/>
              </a:spcBef>
              <a:buSzPct val="98765"/>
              <a:buChar char="●"/>
              <a:defRPr sz="2666"/>
            </a:lvl7pPr>
            <a:lvl8pPr lvl="7" rtl="0">
              <a:spcBef>
                <a:spcPts val="0"/>
              </a:spcBef>
              <a:buSzPct val="98765"/>
              <a:buChar char="○"/>
              <a:defRPr sz="2666"/>
            </a:lvl8pPr>
            <a:lvl9pPr lvl="8" rtl="0">
              <a:spcBef>
                <a:spcPts val="0"/>
              </a:spcBef>
              <a:buSzPct val="98765"/>
              <a:buChar char="■"/>
              <a:defRPr sz="2666"/>
            </a:lvl9pPr>
          </a:lstStyle>
          <a:p/>
        </p:txBody>
      </p:sp>
      <p:sp>
        <p:nvSpPr>
          <p:cNvPr id="61" name="Shape 61"/>
          <p:cNvSpPr txBox="1"/>
          <p:nvPr>
            <p:ph idx="2" type="body"/>
          </p:nvPr>
        </p:nvSpPr>
        <p:spPr>
          <a:xfrm>
            <a:off x="4846319" y="1371599"/>
            <a:ext cx="40232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 rtl="0">
              <a:spcBef>
                <a:spcPts val="0"/>
              </a:spcBef>
              <a:buSzPct val="98765"/>
              <a:buChar char="●"/>
              <a:defRPr sz="2666"/>
            </a:lvl1pPr>
            <a:lvl2pPr lvl="1" rtl="0">
              <a:spcBef>
                <a:spcPts val="0"/>
              </a:spcBef>
              <a:buSzPct val="98765"/>
              <a:buChar char="○"/>
              <a:defRPr sz="2666"/>
            </a:lvl2pPr>
            <a:lvl3pPr lvl="2" rtl="0">
              <a:spcBef>
                <a:spcPts val="0"/>
              </a:spcBef>
              <a:buSzPct val="98765"/>
              <a:buChar char="■"/>
              <a:defRPr sz="2666"/>
            </a:lvl3pPr>
            <a:lvl4pPr lvl="3" rtl="0">
              <a:spcBef>
                <a:spcPts val="0"/>
              </a:spcBef>
              <a:buSzPct val="98765"/>
              <a:buChar char="●"/>
              <a:defRPr sz="2666"/>
            </a:lvl4pPr>
            <a:lvl5pPr lvl="4" rtl="0">
              <a:spcBef>
                <a:spcPts val="0"/>
              </a:spcBef>
              <a:buSzPct val="98765"/>
              <a:buChar char="○"/>
              <a:defRPr sz="2666"/>
            </a:lvl5pPr>
            <a:lvl6pPr lvl="5" rtl="0">
              <a:spcBef>
                <a:spcPts val="0"/>
              </a:spcBef>
              <a:buSzPct val="98765"/>
              <a:buChar char="■"/>
              <a:defRPr sz="2666"/>
            </a:lvl6pPr>
            <a:lvl7pPr lvl="6" rtl="0">
              <a:spcBef>
                <a:spcPts val="0"/>
              </a:spcBef>
              <a:buSzPct val="98765"/>
              <a:buChar char="●"/>
              <a:defRPr sz="2666"/>
            </a:lvl7pPr>
            <a:lvl8pPr lvl="7" rtl="0">
              <a:spcBef>
                <a:spcPts val="0"/>
              </a:spcBef>
              <a:buSzPct val="98765"/>
              <a:buChar char="○"/>
              <a:defRPr sz="2666"/>
            </a:lvl8pPr>
            <a:lvl9pPr lvl="8" rtl="0">
              <a:spcBef>
                <a:spcPts val="0"/>
              </a:spcBef>
              <a:buSzPct val="98765"/>
              <a:buChar char="■"/>
              <a:defRPr sz="2666"/>
            </a:lvl9pPr>
          </a:lstStyle>
          <a:p/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Caption"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 txBox="1"/>
          <p:nvPr>
            <p:ph idx="1" type="body"/>
          </p:nvPr>
        </p:nvSpPr>
        <p:spPr>
          <a:xfrm>
            <a:off x="274319" y="5029199"/>
            <a:ext cx="85953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 rtl="0" algn="ctr">
              <a:spcBef>
                <a:spcPts val="0"/>
              </a:spcBef>
              <a:buSzPct val="100000"/>
              <a:buChar char="●"/>
              <a:defRPr sz="3200"/>
            </a:lvl1pPr>
            <a:lvl2pPr lvl="1" rtl="0" algn="ctr">
              <a:spcBef>
                <a:spcPts val="0"/>
              </a:spcBef>
              <a:buSzPct val="100000"/>
              <a:buChar char="○"/>
              <a:defRPr sz="3200"/>
            </a:lvl2pPr>
            <a:lvl3pPr lvl="2" rtl="0" algn="ctr">
              <a:spcBef>
                <a:spcPts val="0"/>
              </a:spcBef>
              <a:buSzPct val="100000"/>
              <a:buChar char="■"/>
              <a:defRPr sz="3200"/>
            </a:lvl3pPr>
            <a:lvl4pPr lvl="3" rtl="0" algn="ctr">
              <a:spcBef>
                <a:spcPts val="0"/>
              </a:spcBef>
              <a:buSzPct val="100000"/>
              <a:buChar char="●"/>
              <a:defRPr sz="3200"/>
            </a:lvl4pPr>
            <a:lvl5pPr lvl="4" rtl="0" algn="ctr">
              <a:spcBef>
                <a:spcPts val="0"/>
              </a:spcBef>
              <a:buSzPct val="100000"/>
              <a:buChar char="○"/>
              <a:defRPr sz="3200"/>
            </a:lvl5pPr>
            <a:lvl6pPr lvl="5" rtl="0" algn="ctr">
              <a:spcBef>
                <a:spcPts val="0"/>
              </a:spcBef>
              <a:buSzPct val="100000"/>
              <a:buChar char="■"/>
              <a:defRPr sz="3200"/>
            </a:lvl6pPr>
            <a:lvl7pPr lvl="6" rtl="0" algn="ctr">
              <a:spcBef>
                <a:spcPts val="0"/>
              </a:spcBef>
              <a:buSzPct val="100000"/>
              <a:buChar char="●"/>
              <a:defRPr sz="3200"/>
            </a:lvl7pPr>
            <a:lvl8pPr lvl="7" rtl="0" algn="ctr">
              <a:spcBef>
                <a:spcPts val="0"/>
              </a:spcBef>
              <a:buSzPct val="100000"/>
              <a:buChar char="○"/>
              <a:defRPr sz="3200"/>
            </a:lvl8pPr>
            <a:lvl9pPr lvl="8" rtl="0" algn="ctr">
              <a:spcBef>
                <a:spcPts val="0"/>
              </a:spcBef>
              <a:buSzPct val="100000"/>
              <a:buChar char="■"/>
              <a:defRPr sz="3200"/>
            </a:lvl9pPr>
          </a:lstStyle>
          <a:p/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">
  <p:cSld name="Title slide"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/>
          <p:nvPr>
            <p:ph type="ctrTitle"/>
          </p:nvPr>
        </p:nvSpPr>
        <p:spPr>
          <a:xfrm>
            <a:off x="685800" y="1759269"/>
            <a:ext cx="7772400" cy="12888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lvl="0" rtl="0" algn="ctr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b="1" i="0" sz="4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rtl="0" algn="ctr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b="1" i="0" sz="4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rtl="0" algn="ctr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b="1" i="0" sz="4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rtl="0" algn="ctr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b="1" i="0" sz="4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rtl="0" algn="ctr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b="1" i="0" sz="4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rtl="0" algn="ctr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b="1" i="0" sz="4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rtl="0" algn="ctr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b="1" i="0" sz="4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rtl="0" algn="ctr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b="1" i="0" sz="4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rtl="0" algn="ctr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b="1" i="0" sz="4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9" name="Shape 69"/>
          <p:cNvSpPr txBox="1"/>
          <p:nvPr>
            <p:ph idx="1" type="subTitle"/>
          </p:nvPr>
        </p:nvSpPr>
        <p:spPr>
          <a:xfrm>
            <a:off x="685800" y="3155614"/>
            <a:ext cx="7772400" cy="8717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b="0" i="0" sz="3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b="0" i="0" sz="3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b="0" i="0" sz="3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b="0" i="0" sz="3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b="0" i="0" sz="3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b="0" i="0" sz="3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b="0" i="0" sz="3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b="0" i="0" sz="3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b="0" i="0" sz="3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x">
  <p:cSld name="Title and body"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 txBox="1"/>
          <p:nvPr>
            <p:ph type="title"/>
          </p:nvPr>
        </p:nvSpPr>
        <p:spPr>
          <a:xfrm>
            <a:off x="457200" y="228864"/>
            <a:ext cx="8229600" cy="9525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lvl="0" rtl="0" algn="l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rtl="0" algn="l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rtl="0" algn="l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rtl="0" algn="l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rtl="0" algn="l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rtl="0" algn="l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rtl="0" algn="l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rtl="0" algn="l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rtl="0" algn="l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2" name="Shape 72"/>
          <p:cNvSpPr txBox="1"/>
          <p:nvPr>
            <p:ph idx="1" type="body"/>
          </p:nvPr>
        </p:nvSpPr>
        <p:spPr>
          <a:xfrm>
            <a:off x="457200" y="1333500"/>
            <a:ext cx="8229600" cy="413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 sz="1800"/>
            </a:lvl5pPr>
            <a:lvl6pPr lvl="5" rtl="0">
              <a:spcBef>
                <a:spcPts val="0"/>
              </a:spcBef>
              <a:defRPr sz="1800"/>
            </a:lvl6pPr>
            <a:lvl7pPr lvl="6" rtl="0">
              <a:spcBef>
                <a:spcPts val="0"/>
              </a:spcBef>
              <a:defRPr sz="1800"/>
            </a:lvl7pPr>
            <a:lvl8pPr lvl="7" rtl="0">
              <a:spcBef>
                <a:spcPts val="0"/>
              </a:spcBef>
              <a:defRPr sz="1800"/>
            </a:lvl8pPr>
            <a:lvl9pPr lvl="8" rtl="0">
              <a:spcBef>
                <a:spcPts val="0"/>
              </a:spcBef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woColTx">
  <p:cSld name="Title and two columns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/>
          <p:nvPr>
            <p:ph type="title"/>
          </p:nvPr>
        </p:nvSpPr>
        <p:spPr>
          <a:xfrm>
            <a:off x="457200" y="228864"/>
            <a:ext cx="8229600" cy="9525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lvl="0" rtl="0" algn="l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rtl="0" algn="l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rtl="0" algn="l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rtl="0" algn="l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rtl="0" algn="l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rtl="0" algn="l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rtl="0" algn="l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rtl="0" algn="l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rtl="0" algn="l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5" name="Shape 75"/>
          <p:cNvSpPr txBox="1"/>
          <p:nvPr>
            <p:ph idx="1" type="body"/>
          </p:nvPr>
        </p:nvSpPr>
        <p:spPr>
          <a:xfrm>
            <a:off x="457200" y="1333500"/>
            <a:ext cx="3994500" cy="413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 sz="1800"/>
            </a:lvl5pPr>
            <a:lvl6pPr lvl="5" rtl="0">
              <a:spcBef>
                <a:spcPts val="0"/>
              </a:spcBef>
              <a:defRPr sz="1800"/>
            </a:lvl6pPr>
            <a:lvl7pPr lvl="6" rtl="0">
              <a:spcBef>
                <a:spcPts val="0"/>
              </a:spcBef>
              <a:defRPr sz="1800"/>
            </a:lvl7pPr>
            <a:lvl8pPr lvl="7" rtl="0">
              <a:spcBef>
                <a:spcPts val="0"/>
              </a:spcBef>
              <a:defRPr sz="1800"/>
            </a:lvl8pPr>
            <a:lvl9pPr lvl="8" rtl="0">
              <a:spcBef>
                <a:spcPts val="0"/>
              </a:spcBef>
              <a:defRPr sz="1800"/>
            </a:lvl9pPr>
          </a:lstStyle>
          <a:p/>
        </p:txBody>
      </p:sp>
      <p:sp>
        <p:nvSpPr>
          <p:cNvPr id="76" name="Shape 76"/>
          <p:cNvSpPr txBox="1"/>
          <p:nvPr>
            <p:ph idx="2" type="body"/>
          </p:nvPr>
        </p:nvSpPr>
        <p:spPr>
          <a:xfrm>
            <a:off x="4692273" y="1333500"/>
            <a:ext cx="3994500" cy="413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 sz="1800"/>
            </a:lvl5pPr>
            <a:lvl6pPr lvl="5" rtl="0">
              <a:spcBef>
                <a:spcPts val="0"/>
              </a:spcBef>
              <a:defRPr sz="1800"/>
            </a:lvl6pPr>
            <a:lvl7pPr lvl="6" rtl="0">
              <a:spcBef>
                <a:spcPts val="0"/>
              </a:spcBef>
              <a:defRPr sz="1800"/>
            </a:lvl7pPr>
            <a:lvl8pPr lvl="7" rtl="0">
              <a:spcBef>
                <a:spcPts val="0"/>
              </a:spcBef>
              <a:defRPr sz="1800"/>
            </a:lvl8pPr>
            <a:lvl9pPr lvl="8" rtl="0">
              <a:spcBef>
                <a:spcPts val="0"/>
              </a:spcBef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secHead">
  <p:cSld name="Section 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x="311700" y="2389833"/>
            <a:ext cx="8520600" cy="9354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x="8472457" y="5181351"/>
            <a:ext cx="548700" cy="4374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Only">
  <p:cSld name="Title only"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/>
          <p:nvPr>
            <p:ph type="title"/>
          </p:nvPr>
        </p:nvSpPr>
        <p:spPr>
          <a:xfrm>
            <a:off x="457200" y="228864"/>
            <a:ext cx="8229600" cy="9525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lvl="0" rtl="0" algn="l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rtl="0" algn="l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rtl="0" algn="l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rtl="0" algn="l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rtl="0" algn="l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rtl="0" algn="l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rtl="0" algn="l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rtl="0" algn="l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rtl="0" algn="l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Caption"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/>
          <p:nvPr>
            <p:ph idx="1" type="body"/>
          </p:nvPr>
        </p:nvSpPr>
        <p:spPr>
          <a:xfrm>
            <a:off x="457200" y="4895899"/>
            <a:ext cx="8229600" cy="57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 rtl="0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●"/>
              <a:defRPr sz="1800">
                <a:solidFill>
                  <a:schemeClr val="dk1"/>
                </a:solidFill>
              </a:defRPr>
            </a:lvl1pPr>
            <a:lvl2pPr lvl="1" rtl="0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2pPr>
            <a:lvl3pPr lvl="2" rtl="0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3pPr>
            <a:lvl4pPr lvl="3" rtl="0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●"/>
              <a:defRPr sz="1800">
                <a:solidFill>
                  <a:schemeClr val="dk1"/>
                </a:solidFill>
              </a:defRPr>
            </a:lvl4pPr>
            <a:lvl5pPr lvl="4" rtl="0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5pPr>
            <a:lvl6pPr lvl="5" rtl="0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6pPr>
            <a:lvl7pPr lvl="6" rtl="0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●"/>
              <a:defRPr sz="1800">
                <a:solidFill>
                  <a:schemeClr val="dk1"/>
                </a:solidFill>
              </a:defRPr>
            </a:lvl7pPr>
            <a:lvl8pPr lvl="7" rtl="0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8pPr>
            <a:lvl9pPr lvl="8" rtl="0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blank">
  <p:cSld name="Blank"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x">
  <p:cSld name="Title and 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/>
          <p:nvPr>
            <p:ph type="title"/>
          </p:nvPr>
        </p:nvSpPr>
        <p:spPr>
          <a:xfrm>
            <a:off x="311700" y="494472"/>
            <a:ext cx="8520600" cy="6363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x="311700" y="1280527"/>
            <a:ext cx="8520600" cy="37959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12" type="sldNum"/>
          </p:nvPr>
        </p:nvSpPr>
        <p:spPr>
          <a:xfrm>
            <a:off x="8472457" y="5181351"/>
            <a:ext cx="548700" cy="4374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woColTx">
  <p:cSld name="Title and two 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/>
          <p:nvPr>
            <p:ph type="title"/>
          </p:nvPr>
        </p:nvSpPr>
        <p:spPr>
          <a:xfrm>
            <a:off x="311700" y="494472"/>
            <a:ext cx="8520600" cy="6363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x="311700" y="1280527"/>
            <a:ext cx="3999900" cy="37959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3" name="Shape 23"/>
          <p:cNvSpPr txBox="1"/>
          <p:nvPr>
            <p:ph idx="2" type="body"/>
          </p:nvPr>
        </p:nvSpPr>
        <p:spPr>
          <a:xfrm>
            <a:off x="4832400" y="1280527"/>
            <a:ext cx="3999900" cy="37959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4" name="Shape 24"/>
          <p:cNvSpPr txBox="1"/>
          <p:nvPr>
            <p:ph idx="12" type="sldNum"/>
          </p:nvPr>
        </p:nvSpPr>
        <p:spPr>
          <a:xfrm>
            <a:off x="8472457" y="5181351"/>
            <a:ext cx="548700" cy="4374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Only">
  <p:cSld name="Title 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/>
          <p:nvPr>
            <p:ph type="title"/>
          </p:nvPr>
        </p:nvSpPr>
        <p:spPr>
          <a:xfrm>
            <a:off x="311700" y="494472"/>
            <a:ext cx="8520600" cy="6363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8472457" y="5181351"/>
            <a:ext cx="548700" cy="4374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One column 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x="311700" y="617333"/>
            <a:ext cx="2808000" cy="8397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30" name="Shape 30"/>
          <p:cNvSpPr txBox="1"/>
          <p:nvPr>
            <p:ph idx="1" type="body"/>
          </p:nvPr>
        </p:nvSpPr>
        <p:spPr>
          <a:xfrm>
            <a:off x="311700" y="1544000"/>
            <a:ext cx="2808000" cy="35328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1" name="Shape 31"/>
          <p:cNvSpPr txBox="1"/>
          <p:nvPr>
            <p:ph idx="12" type="sldNum"/>
          </p:nvPr>
        </p:nvSpPr>
        <p:spPr>
          <a:xfrm>
            <a:off x="8472457" y="5181351"/>
            <a:ext cx="548700" cy="4374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Main 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/>
          <p:nvPr>
            <p:ph type="title"/>
          </p:nvPr>
        </p:nvSpPr>
        <p:spPr>
          <a:xfrm>
            <a:off x="490250" y="500166"/>
            <a:ext cx="6367800" cy="45453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34" name="Shape 34"/>
          <p:cNvSpPr txBox="1"/>
          <p:nvPr>
            <p:ph idx="12" type="sldNum"/>
          </p:nvPr>
        </p:nvSpPr>
        <p:spPr>
          <a:xfrm>
            <a:off x="8472457" y="5181351"/>
            <a:ext cx="548700" cy="4374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ection title and 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38"/>
            <a:ext cx="4572000" cy="5715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7" name="Shape 37"/>
          <p:cNvSpPr txBox="1"/>
          <p:nvPr>
            <p:ph type="title"/>
          </p:nvPr>
        </p:nvSpPr>
        <p:spPr>
          <a:xfrm>
            <a:off x="265500" y="1370194"/>
            <a:ext cx="4045200" cy="16470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/>
        </p:txBody>
      </p:sp>
      <p:sp>
        <p:nvSpPr>
          <p:cNvPr id="38" name="Shape 38"/>
          <p:cNvSpPr txBox="1"/>
          <p:nvPr>
            <p:ph idx="1" type="subTitle"/>
          </p:nvPr>
        </p:nvSpPr>
        <p:spPr>
          <a:xfrm>
            <a:off x="265500" y="3114527"/>
            <a:ext cx="4045200" cy="1372199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/>
        </p:txBody>
      </p:sp>
      <p:sp>
        <p:nvSpPr>
          <p:cNvPr id="39" name="Shape 39"/>
          <p:cNvSpPr txBox="1"/>
          <p:nvPr>
            <p:ph idx="2" type="body"/>
          </p:nvPr>
        </p:nvSpPr>
        <p:spPr>
          <a:xfrm>
            <a:off x="4939500" y="804527"/>
            <a:ext cx="3837000" cy="41058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40" name="Shape 40"/>
          <p:cNvSpPr txBox="1"/>
          <p:nvPr>
            <p:ph idx="12" type="sldNum"/>
          </p:nvPr>
        </p:nvSpPr>
        <p:spPr>
          <a:xfrm>
            <a:off x="8472457" y="5181351"/>
            <a:ext cx="548700" cy="4374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Caption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/>
          <p:nvPr>
            <p:ph idx="1" type="body"/>
          </p:nvPr>
        </p:nvSpPr>
        <p:spPr>
          <a:xfrm>
            <a:off x="311700" y="4700638"/>
            <a:ext cx="5998800" cy="6723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/>
        </p:txBody>
      </p:sp>
      <p:sp>
        <p:nvSpPr>
          <p:cNvPr id="43" name="Shape 43"/>
          <p:cNvSpPr txBox="1"/>
          <p:nvPr>
            <p:ph idx="12" type="sldNum"/>
          </p:nvPr>
        </p:nvSpPr>
        <p:spPr>
          <a:xfrm>
            <a:off x="8472457" y="5181351"/>
            <a:ext cx="548700" cy="4374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theme" Target="../theme/theme3.xml"/></Relationships>
</file>

<file path=ppt/slideMasters/_rels/slideMaster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7.xml"/><Relationship Id="rId2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9.xml"/><Relationship Id="rId4" Type="http://schemas.openxmlformats.org/officeDocument/2006/relationships/slideLayout" Target="../slideLayouts/slideLayout20.xml"/><Relationship Id="rId5" Type="http://schemas.openxmlformats.org/officeDocument/2006/relationships/slideLayout" Target="../slideLayouts/slideLayout21.xml"/><Relationship Id="rId6" Type="http://schemas.openxmlformats.org/officeDocument/2006/relationships/slideLayout" Target="../slideLayouts/slideLayout22.xml"/><Relationship Id="rId7" Type="http://schemas.openxmlformats.org/officeDocument/2006/relationships/theme" Target="../theme/theme4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94472"/>
            <a:ext cx="8520600" cy="636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280527"/>
            <a:ext cx="8520600" cy="3795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Char char="●"/>
              <a:defRPr sz="1800">
                <a:solidFill>
                  <a:schemeClr val="dk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○"/>
              <a:defRPr>
                <a:solidFill>
                  <a:schemeClr val="dk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■"/>
              <a:defRPr>
                <a:solidFill>
                  <a:schemeClr val="dk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●"/>
              <a:defRPr>
                <a:solidFill>
                  <a:schemeClr val="dk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○"/>
              <a:defRPr>
                <a:solidFill>
                  <a:schemeClr val="dk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■"/>
              <a:defRPr>
                <a:solidFill>
                  <a:schemeClr val="dk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●"/>
              <a:defRPr>
                <a:solidFill>
                  <a:schemeClr val="dk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○"/>
              <a:defRPr>
                <a:solidFill>
                  <a:schemeClr val="dk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7" y="5181351"/>
            <a:ext cx="548700" cy="43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FFFF"/>
        </a:solid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accent1="accent1" accent2="accent2" accent3="accent3" accent4="accent4" accent5="accent5" accent6="accent6" bg1="lt1" bg2="dk2" tx1="dk1" tx2="lt2" folHlink="folHlink" hlink="hlink"/>
  <p:sldLayoutIdLst>
    <p:sldLayoutId id="2147483659" r:id="rId1"/>
    <p:sldLayoutId id="2147483660" r:id="rId2"/>
    <p:sldLayoutId id="2147483661" r:id="rId3"/>
    <p:sldLayoutId id="2147483662" r:id="rId4"/>
    <p:sldLayoutId id="2147483663" r:id="rId5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/>
          <p:nvPr>
            <p:ph type="title"/>
          </p:nvPr>
        </p:nvSpPr>
        <p:spPr>
          <a:xfrm>
            <a:off x="457200" y="228864"/>
            <a:ext cx="8229600" cy="9525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lvl="0" rtl="0" algn="l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rtl="0" algn="l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rtl="0" algn="l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rtl="0" algn="l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rtl="0" algn="l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rtl="0" algn="l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rtl="0" algn="l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rtl="0" algn="l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rtl="0" algn="l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6" name="Shape 66"/>
          <p:cNvSpPr txBox="1"/>
          <p:nvPr>
            <p:ph idx="1" type="body"/>
          </p:nvPr>
        </p:nvSpPr>
        <p:spPr>
          <a:xfrm>
            <a:off x="457200" y="1333500"/>
            <a:ext cx="8229600" cy="413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 rtl="0" algn="l">
              <a:spcBef>
                <a:spcPts val="600"/>
              </a:spcBef>
              <a:buClr>
                <a:schemeClr val="dk1"/>
              </a:buClr>
              <a:buSzPct val="100000"/>
              <a:buFont typeface="Arial"/>
              <a:buChar char="●"/>
              <a:defRPr b="0" i="0" sz="3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rtl="0" algn="l">
              <a:spcBef>
                <a:spcPts val="480"/>
              </a:spcBef>
              <a:buClr>
                <a:schemeClr val="dk1"/>
              </a:buClr>
              <a:buSzPct val="100000"/>
              <a:buFont typeface="Courier New"/>
              <a:buChar char="o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rtl="0" algn="l">
              <a:spcBef>
                <a:spcPts val="480"/>
              </a:spcBef>
              <a:buClr>
                <a:schemeClr val="dk1"/>
              </a:buClr>
              <a:buSzPct val="100000"/>
              <a:buFont typeface="Wingdings"/>
              <a:buChar char="§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●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rtl="0" algn="l">
              <a:spcBef>
                <a:spcPts val="360"/>
              </a:spcBef>
              <a:buClr>
                <a:schemeClr val="dk1"/>
              </a:buClr>
              <a:buSzPct val="100000"/>
              <a:buFont typeface="Courier New"/>
              <a:buChar char="o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rtl="0" algn="l">
              <a:spcBef>
                <a:spcPts val="360"/>
              </a:spcBef>
              <a:buClr>
                <a:schemeClr val="dk1"/>
              </a:buClr>
              <a:buSzPct val="100000"/>
              <a:buFont typeface="Wingdings"/>
              <a:buChar char="§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●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rtl="0" algn="l">
              <a:spcBef>
                <a:spcPts val="360"/>
              </a:spcBef>
              <a:buClr>
                <a:schemeClr val="dk1"/>
              </a:buClr>
              <a:buSzPct val="100000"/>
              <a:buFont typeface="Courier New"/>
              <a:buChar char="o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rtl="0" algn="l">
              <a:spcBef>
                <a:spcPts val="360"/>
              </a:spcBef>
              <a:buClr>
                <a:schemeClr val="dk1"/>
              </a:buClr>
              <a:buSzPct val="100000"/>
              <a:buFont typeface="Wingdings"/>
              <a:buChar char="§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2.xml"/><Relationship Id="rId2" Type="http://schemas.openxmlformats.org/officeDocument/2006/relationships/notesSlide" Target="../notesSlides/notesSlide13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9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/>
          <p:nvPr>
            <p:ph type="title"/>
          </p:nvPr>
        </p:nvSpPr>
        <p:spPr>
          <a:xfrm>
            <a:off x="182875" y="0"/>
            <a:ext cx="8655300" cy="444600"/>
          </a:xfrm>
          <a:prstGeom prst="rect">
            <a:avLst/>
          </a:prstGeom>
        </p:spPr>
        <p:txBody>
          <a:bodyPr anchorCtr="0" anchor="t" bIns="38100" lIns="38100" rIns="38100" wrap="square" tIns="38100">
            <a:noAutofit/>
          </a:bodyPr>
          <a:lstStyle/>
          <a:p>
            <a:pPr lvl="0" rtl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b="1" lang="en" sz="3000" u="sng">
                <a:solidFill>
                  <a:srgbClr val="FF0000"/>
                </a:solidFill>
                <a:latin typeface="Calligraffitti"/>
                <a:ea typeface="Calligraffitti"/>
                <a:cs typeface="Calligraffitti"/>
                <a:sym typeface="Calligraffitti"/>
              </a:rPr>
              <a:t>Quiz 9/18</a:t>
            </a:r>
          </a:p>
          <a:p>
            <a:pPr lvl="0" rtl="0" algn="ctr">
              <a:lnSpc>
                <a:spcPct val="100000"/>
              </a:lnSpc>
              <a:spcBef>
                <a:spcPts val="0"/>
              </a:spcBef>
              <a:buNone/>
            </a:pPr>
            <a:r>
              <a:t/>
            </a:r>
            <a:endParaRPr b="1" sz="3000" u="sng">
              <a:solidFill>
                <a:srgbClr val="FF0000"/>
              </a:solidFill>
              <a:latin typeface="Calligraffitti"/>
              <a:ea typeface="Calligraffitti"/>
              <a:cs typeface="Calligraffitti"/>
              <a:sym typeface="Calligraffitti"/>
            </a:endParaRPr>
          </a:p>
        </p:txBody>
      </p:sp>
      <p:sp>
        <p:nvSpPr>
          <p:cNvPr id="87" name="Shape 87"/>
          <p:cNvSpPr txBox="1"/>
          <p:nvPr>
            <p:ph idx="1" type="body"/>
          </p:nvPr>
        </p:nvSpPr>
        <p:spPr>
          <a:xfrm>
            <a:off x="63425" y="444599"/>
            <a:ext cx="9080700" cy="4966200"/>
          </a:xfrm>
          <a:prstGeom prst="rect">
            <a:avLst/>
          </a:prstGeom>
        </p:spPr>
        <p:txBody>
          <a:bodyPr anchorCtr="0" anchor="t" bIns="38100" lIns="38100" rIns="38100" wrap="square" tIns="38100">
            <a:noAutofit/>
          </a:bodyPr>
          <a:lstStyle/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" sz="3000">
                <a:solidFill>
                  <a:srgbClr val="000000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1) </a:t>
            </a:r>
            <a:r>
              <a:rPr lang="en" sz="3000">
                <a:solidFill>
                  <a:schemeClr val="dk1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Which individual’s work had the greatest impact on the spread of Martin Luther’s ideas? </a:t>
            </a:r>
          </a:p>
          <a:p>
            <a:pPr indent="457200" lvl="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" sz="3000">
                <a:solidFill>
                  <a:schemeClr val="dk1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A) Galileo Galilei 			B) Niccolò Machiavelli </a:t>
            </a:r>
          </a:p>
          <a:p>
            <a:pPr indent="457200" lvl="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" sz="3000">
                <a:solidFill>
                  <a:schemeClr val="dk1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C) William Shakespeare D) Johannes Gutenberg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t/>
            </a:r>
            <a:endParaRPr sz="3000">
              <a:solidFill>
                <a:srgbClr val="000000"/>
              </a:solidFill>
              <a:latin typeface="Architects Daughter"/>
              <a:ea typeface="Architects Daughter"/>
              <a:cs typeface="Architects Daughter"/>
              <a:sym typeface="Architects Daughter"/>
            </a:endParaRPr>
          </a:p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" sz="3000">
                <a:solidFill>
                  <a:srgbClr val="000000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2) </a:t>
            </a:r>
            <a:r>
              <a:rPr lang="en" sz="3000">
                <a:latin typeface="Architects Daughter"/>
                <a:ea typeface="Architects Daughter"/>
                <a:cs typeface="Architects Daughter"/>
                <a:sym typeface="Architects Daughter"/>
              </a:rPr>
              <a:t> </a:t>
            </a:r>
            <a:r>
              <a:rPr lang="en" sz="3000">
                <a:solidFill>
                  <a:schemeClr val="dk1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Under the Old Regime in France, the burden of taxation fell mostly on the </a:t>
            </a:r>
          </a:p>
          <a:p>
            <a:pPr indent="457200" lvl="0" marL="45720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" sz="3000">
                <a:solidFill>
                  <a:schemeClr val="dk1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A) monarchy 			B) nobles </a:t>
            </a:r>
          </a:p>
          <a:p>
            <a:pPr indent="0" lvl="0" marL="91440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" sz="3000">
                <a:solidFill>
                  <a:schemeClr val="dk1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C) clergy 				D) commoners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3" name="Shape 133"/>
          <p:cNvGraphicFramePr/>
          <p:nvPr/>
        </p:nvGraphicFramePr>
        <p:xfrm>
          <a:off x="0" y="-188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{E3DB3537-68B6-4924-8409-425C71CF8E93}</a:tableStyleId>
              </a:tblPr>
              <a:tblGrid>
                <a:gridCol w="2119825"/>
                <a:gridCol w="7037675"/>
              </a:tblGrid>
              <a:tr h="525550"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spcBef>
                          <a:spcPts val="0"/>
                        </a:spcBef>
                        <a:buNone/>
                      </a:pPr>
                      <a:r>
                        <a:rPr lang="en" u="sng">
                          <a:latin typeface="Architects Daughter"/>
                          <a:ea typeface="Architects Daughter"/>
                          <a:cs typeface="Architects Daughter"/>
                          <a:sym typeface="Architects Daughter"/>
                        </a:rPr>
                        <a:t>Prussia &amp; Austria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>
                        <a:latin typeface="Architects Daughter"/>
                        <a:ea typeface="Architects Daughter"/>
                        <a:cs typeface="Architects Daughter"/>
                        <a:sym typeface="Architects Daughter"/>
                      </a:endParaRPr>
                    </a:p>
                  </a:txBody>
                  <a:tcPr marT="91425" marB="91425" marR="91425" marL="91425"/>
                </a:tc>
              </a:tr>
              <a:tr h="1172175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>
                          <a:latin typeface="Architects Daughter"/>
                          <a:ea typeface="Architects Daughter"/>
                          <a:cs typeface="Architects Daughter"/>
                          <a:sym typeface="Architects Daughter"/>
                        </a:rPr>
                        <a:t>What are 3 steps the Hapsburgs took to become more powerful?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-228600" lvl="0" marL="457200" rtl="0">
                        <a:spcBef>
                          <a:spcPts val="0"/>
                        </a:spcBef>
                        <a:buFont typeface="Architects Daughter"/>
                        <a:buAutoNum type="arabicParenR"/>
                      </a:pPr>
                      <a:r>
                        <a:rPr lang="en">
                          <a:latin typeface="Architects Daughter"/>
                          <a:ea typeface="Architects Daughter"/>
                          <a:cs typeface="Architects Daughter"/>
                          <a:sym typeface="Architects Daughter"/>
                        </a:rPr>
                        <a:t>Reconquered Bohemia, they removed protestants &amp; replaced them with a new nobility </a:t>
                      </a:r>
                    </a:p>
                    <a:p>
                      <a:pPr indent="-228600" lvl="0" marL="457200" rtl="0">
                        <a:spcBef>
                          <a:spcPts val="0"/>
                        </a:spcBef>
                        <a:buFont typeface="Architects Daughter"/>
                        <a:buAutoNum type="arabicParenR"/>
                      </a:pPr>
                      <a:r>
                        <a:rPr lang="en">
                          <a:latin typeface="Architects Daughter"/>
                          <a:ea typeface="Architects Daughter"/>
                          <a:cs typeface="Architects Daughter"/>
                          <a:sym typeface="Architects Daughter"/>
                        </a:rPr>
                        <a:t>Created a centralized govt.</a:t>
                      </a:r>
                    </a:p>
                    <a:p>
                      <a:pPr indent="-228600" lvl="0" marL="457200" rtl="0">
                        <a:spcBef>
                          <a:spcPts val="0"/>
                        </a:spcBef>
                        <a:buFont typeface="Architects Daughter"/>
                        <a:buAutoNum type="arabicParenR"/>
                      </a:pPr>
                      <a:r>
                        <a:rPr lang="en">
                          <a:latin typeface="Architects Daughter"/>
                          <a:ea typeface="Architects Daughter"/>
                          <a:cs typeface="Architects Daughter"/>
                          <a:sym typeface="Architects Daughter"/>
                        </a:rPr>
                        <a:t>Created a standing army</a:t>
                      </a:r>
                    </a:p>
                  </a:txBody>
                  <a:tcPr marT="91425" marB="91425" marR="91425" marL="91425"/>
                </a:tc>
              </a:tr>
              <a:tr h="1172175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78571"/>
                        <a:buFont typeface="Arial"/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  <a:latin typeface="Architects Daughter"/>
                          <a:ea typeface="Architects Daughter"/>
                          <a:cs typeface="Architects Daughter"/>
                          <a:sym typeface="Architects Daughter"/>
                        </a:rPr>
                        <a:t>What are 3 steps the Hohenzollerns took to build their state?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>
                        <a:latin typeface="Architects Daughter"/>
                        <a:ea typeface="Architects Daughter"/>
                        <a:cs typeface="Architects Daughter"/>
                        <a:sym typeface="Architects Daughter"/>
                      </a:endParaRPr>
                    </a:p>
                  </a:txBody>
                  <a:tcPr marT="91425" marB="91425" marR="91425" marL="91425"/>
                </a:tc>
              </a:tr>
              <a:tr h="486225"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spcBef>
                          <a:spcPts val="0"/>
                        </a:spcBef>
                        <a:buNone/>
                      </a:pPr>
                      <a:r>
                        <a:rPr lang="en" u="sng">
                          <a:latin typeface="Architects Daughter"/>
                          <a:ea typeface="Architects Daughter"/>
                          <a:cs typeface="Architects Daughter"/>
                          <a:sym typeface="Architects Daughter"/>
                        </a:rPr>
                        <a:t>Seven Years War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>
                        <a:latin typeface="Architects Daughter"/>
                        <a:ea typeface="Architects Daughter"/>
                        <a:cs typeface="Architects Daughter"/>
                        <a:sym typeface="Architects Daughter"/>
                      </a:endParaRPr>
                    </a:p>
                  </a:txBody>
                  <a:tcPr marT="91425" marB="91425" marR="91425" marL="91425"/>
                </a:tc>
              </a:tr>
              <a:tr h="1172175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>
                          <a:latin typeface="Architects Daughter"/>
                          <a:ea typeface="Architects Daughter"/>
                          <a:cs typeface="Architects Daughter"/>
                          <a:sym typeface="Architects Daughter"/>
                        </a:rPr>
                        <a:t>Why did so many nation get involved in this war &amp; why is it considered a global war?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>
                        <a:latin typeface="Architects Daughter"/>
                        <a:ea typeface="Architects Daughter"/>
                        <a:cs typeface="Architects Daughter"/>
                        <a:sym typeface="Architects Daughter"/>
                      </a:endParaRPr>
                    </a:p>
                  </a:txBody>
                  <a:tcPr marT="91425" marB="91425" marR="91425" marL="91425"/>
                </a:tc>
              </a:tr>
              <a:tr h="1172175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>
                          <a:latin typeface="Architects Daughter"/>
                          <a:ea typeface="Architects Daughter"/>
                          <a:cs typeface="Architects Daughter"/>
                          <a:sym typeface="Architects Daughter"/>
                        </a:rPr>
                        <a:t>How did territory change as a result of this war?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>
                        <a:latin typeface="Architects Daughter"/>
                        <a:ea typeface="Architects Daughter"/>
                        <a:cs typeface="Architects Daughter"/>
                        <a:sym typeface="Architects Daughter"/>
                      </a:endParaRPr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8" name="Shape 138"/>
          <p:cNvGraphicFramePr/>
          <p:nvPr/>
        </p:nvGraphicFramePr>
        <p:xfrm>
          <a:off x="0" y="-188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{E3DB3537-68B6-4924-8409-425C71CF8E93}</a:tableStyleId>
              </a:tblPr>
              <a:tblGrid>
                <a:gridCol w="2119825"/>
                <a:gridCol w="7037675"/>
              </a:tblGrid>
              <a:tr h="525550"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spcBef>
                          <a:spcPts val="0"/>
                        </a:spcBef>
                        <a:buNone/>
                      </a:pPr>
                      <a:r>
                        <a:rPr lang="en" u="sng">
                          <a:latin typeface="Architects Daughter"/>
                          <a:ea typeface="Architects Daughter"/>
                          <a:cs typeface="Architects Daughter"/>
                          <a:sym typeface="Architects Daughter"/>
                        </a:rPr>
                        <a:t>Prussia &amp; Austria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>
                        <a:latin typeface="Architects Daughter"/>
                        <a:ea typeface="Architects Daughter"/>
                        <a:cs typeface="Architects Daughter"/>
                        <a:sym typeface="Architects Daughter"/>
                      </a:endParaRPr>
                    </a:p>
                  </a:txBody>
                  <a:tcPr marT="91425" marB="91425" marR="91425" marL="91425"/>
                </a:tc>
              </a:tr>
              <a:tr h="1172175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>
                          <a:latin typeface="Architects Daughter"/>
                          <a:ea typeface="Architects Daughter"/>
                          <a:cs typeface="Architects Daughter"/>
                          <a:sym typeface="Architects Daughter"/>
                        </a:rPr>
                        <a:t>What are 3 steps the Hapsburgs took to become more powerful?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-228600" lvl="0" marL="457200" rtl="0">
                        <a:spcBef>
                          <a:spcPts val="0"/>
                        </a:spcBef>
                        <a:buFont typeface="Architects Daughter"/>
                        <a:buAutoNum type="arabicParenR"/>
                      </a:pPr>
                      <a:r>
                        <a:rPr lang="en">
                          <a:latin typeface="Architects Daughter"/>
                          <a:ea typeface="Architects Daughter"/>
                          <a:cs typeface="Architects Daughter"/>
                          <a:sym typeface="Architects Daughter"/>
                        </a:rPr>
                        <a:t>Reconquered Bohemia, they removed protestants &amp; replaced them with a new nobility </a:t>
                      </a:r>
                    </a:p>
                    <a:p>
                      <a:pPr indent="-228600" lvl="0" marL="457200" rtl="0">
                        <a:spcBef>
                          <a:spcPts val="0"/>
                        </a:spcBef>
                        <a:buFont typeface="Architects Daughter"/>
                        <a:buAutoNum type="arabicParenR"/>
                      </a:pPr>
                      <a:r>
                        <a:rPr lang="en">
                          <a:latin typeface="Architects Daughter"/>
                          <a:ea typeface="Architects Daughter"/>
                          <a:cs typeface="Architects Daughter"/>
                          <a:sym typeface="Architects Daughter"/>
                        </a:rPr>
                        <a:t>Created a centralized govt.</a:t>
                      </a:r>
                    </a:p>
                    <a:p>
                      <a:pPr indent="-228600" lvl="0" marL="457200" rtl="0">
                        <a:spcBef>
                          <a:spcPts val="0"/>
                        </a:spcBef>
                        <a:buFont typeface="Architects Daughter"/>
                        <a:buAutoNum type="arabicParenR"/>
                      </a:pPr>
                      <a:r>
                        <a:rPr lang="en">
                          <a:latin typeface="Architects Daughter"/>
                          <a:ea typeface="Architects Daughter"/>
                          <a:cs typeface="Architects Daughter"/>
                          <a:sym typeface="Architects Daughter"/>
                        </a:rPr>
                        <a:t>Created a standing army</a:t>
                      </a:r>
                    </a:p>
                  </a:txBody>
                  <a:tcPr marT="91425" marB="91425" marR="91425" marL="91425"/>
                </a:tc>
              </a:tr>
              <a:tr h="1172175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  <a:latin typeface="Architects Daughter"/>
                          <a:ea typeface="Architects Daughter"/>
                          <a:cs typeface="Architects Daughter"/>
                          <a:sym typeface="Architects Daughter"/>
                        </a:rPr>
                        <a:t>What are 3 steps the Hohenzollerns took to build their state?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-228600" lvl="0" marL="457200" rtl="0">
                        <a:spcBef>
                          <a:spcPts val="0"/>
                        </a:spcBef>
                        <a:buFont typeface="Architects Daughter"/>
                        <a:buAutoNum type="arabicParenR"/>
                      </a:pPr>
                      <a:r>
                        <a:rPr lang="en">
                          <a:latin typeface="Architects Daughter"/>
                          <a:ea typeface="Architects Daughter"/>
                          <a:cs typeface="Architects Daughter"/>
                          <a:sym typeface="Architects Daughter"/>
                        </a:rPr>
                        <a:t>Built up from a bunch of smaller states</a:t>
                      </a:r>
                    </a:p>
                    <a:p>
                      <a:pPr indent="-228600" lvl="0" marL="457200" rtl="0">
                        <a:spcBef>
                          <a:spcPts val="0"/>
                        </a:spcBef>
                        <a:buFont typeface="Architects Daughter"/>
                        <a:buAutoNum type="arabicParenR"/>
                      </a:pPr>
                      <a:r>
                        <a:rPr lang="en">
                          <a:latin typeface="Architects Daughter"/>
                          <a:ea typeface="Architects Daughter"/>
                          <a:cs typeface="Architects Daughter"/>
                          <a:sym typeface="Architects Daughter"/>
                        </a:rPr>
                        <a:t>Kept a standing army, introduced permanent tax to pay for it </a:t>
                      </a:r>
                    </a:p>
                    <a:p>
                      <a:pPr indent="-228600" lvl="0" marL="457200" rtl="0">
                        <a:spcBef>
                          <a:spcPts val="0"/>
                        </a:spcBef>
                        <a:buFont typeface="Architects Daughter"/>
                        <a:buAutoNum type="arabicParenR"/>
                      </a:pPr>
                      <a:r>
                        <a:rPr lang="en">
                          <a:latin typeface="Architects Daughter"/>
                          <a:ea typeface="Architects Daughter"/>
                          <a:cs typeface="Architects Daughter"/>
                          <a:sym typeface="Architects Daughter"/>
                        </a:rPr>
                        <a:t>Weakened representative assembly</a:t>
                      </a:r>
                    </a:p>
                  </a:txBody>
                  <a:tcPr marT="91425" marB="91425" marR="91425" marL="91425"/>
                </a:tc>
              </a:tr>
              <a:tr h="486225"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spcBef>
                          <a:spcPts val="0"/>
                        </a:spcBef>
                        <a:buNone/>
                      </a:pPr>
                      <a:r>
                        <a:rPr lang="en" u="sng">
                          <a:latin typeface="Architects Daughter"/>
                          <a:ea typeface="Architects Daughter"/>
                          <a:cs typeface="Architects Daughter"/>
                          <a:sym typeface="Architects Daughter"/>
                        </a:rPr>
                        <a:t>Seven Years War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>
                        <a:latin typeface="Architects Daughter"/>
                        <a:ea typeface="Architects Daughter"/>
                        <a:cs typeface="Architects Daughter"/>
                        <a:sym typeface="Architects Daughter"/>
                      </a:endParaRPr>
                    </a:p>
                  </a:txBody>
                  <a:tcPr marT="91425" marB="91425" marR="91425" marL="91425"/>
                </a:tc>
              </a:tr>
              <a:tr h="1172175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>
                          <a:latin typeface="Architects Daughter"/>
                          <a:ea typeface="Architects Daughter"/>
                          <a:cs typeface="Architects Daughter"/>
                          <a:sym typeface="Architects Daughter"/>
                        </a:rPr>
                        <a:t>Why did so many nation get involved in this war &amp; why is it considered a global war?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>
                        <a:latin typeface="Architects Daughter"/>
                        <a:ea typeface="Architects Daughter"/>
                        <a:cs typeface="Architects Daughter"/>
                        <a:sym typeface="Architects Daughter"/>
                      </a:endParaRPr>
                    </a:p>
                  </a:txBody>
                  <a:tcPr marT="91425" marB="91425" marR="91425" marL="91425"/>
                </a:tc>
              </a:tr>
              <a:tr h="1172175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>
                          <a:latin typeface="Architects Daughter"/>
                          <a:ea typeface="Architects Daughter"/>
                          <a:cs typeface="Architects Daughter"/>
                          <a:sym typeface="Architects Daughter"/>
                        </a:rPr>
                        <a:t>How did territory change as a result of this war?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>
                        <a:latin typeface="Architects Daughter"/>
                        <a:ea typeface="Architects Daughter"/>
                        <a:cs typeface="Architects Daughter"/>
                        <a:sym typeface="Architects Daughter"/>
                      </a:endParaRPr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3" name="Shape 143"/>
          <p:cNvGraphicFramePr/>
          <p:nvPr/>
        </p:nvGraphicFramePr>
        <p:xfrm>
          <a:off x="0" y="-188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{E3DB3537-68B6-4924-8409-425C71CF8E93}</a:tableStyleId>
              </a:tblPr>
              <a:tblGrid>
                <a:gridCol w="2119825"/>
                <a:gridCol w="7037675"/>
              </a:tblGrid>
              <a:tr h="525550"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spcBef>
                          <a:spcPts val="0"/>
                        </a:spcBef>
                        <a:buNone/>
                      </a:pPr>
                      <a:r>
                        <a:rPr lang="en" u="sng">
                          <a:latin typeface="Architects Daughter"/>
                          <a:ea typeface="Architects Daughter"/>
                          <a:cs typeface="Architects Daughter"/>
                          <a:sym typeface="Architects Daughter"/>
                        </a:rPr>
                        <a:t>Prussia &amp; Austria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>
                        <a:latin typeface="Architects Daughter"/>
                        <a:ea typeface="Architects Daughter"/>
                        <a:cs typeface="Architects Daughter"/>
                        <a:sym typeface="Architects Daughter"/>
                      </a:endParaRPr>
                    </a:p>
                  </a:txBody>
                  <a:tcPr marT="91425" marB="91425" marR="91425" marL="91425"/>
                </a:tc>
              </a:tr>
              <a:tr h="1172175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>
                          <a:latin typeface="Architects Daughter"/>
                          <a:ea typeface="Architects Daughter"/>
                          <a:cs typeface="Architects Daughter"/>
                          <a:sym typeface="Architects Daughter"/>
                        </a:rPr>
                        <a:t>What are 3 steps the Hapsburgs took to become more powerful?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-228600" lvl="0" marL="457200" rtl="0">
                        <a:spcBef>
                          <a:spcPts val="0"/>
                        </a:spcBef>
                        <a:buFont typeface="Architects Daughter"/>
                        <a:buAutoNum type="arabicParenR"/>
                      </a:pPr>
                      <a:r>
                        <a:rPr lang="en">
                          <a:latin typeface="Architects Daughter"/>
                          <a:ea typeface="Architects Daughter"/>
                          <a:cs typeface="Architects Daughter"/>
                          <a:sym typeface="Architects Daughter"/>
                        </a:rPr>
                        <a:t>Reconquered Bohemia, they removed protestants &amp; replaced them with a new nobility </a:t>
                      </a:r>
                    </a:p>
                    <a:p>
                      <a:pPr indent="-228600" lvl="0" marL="457200" rtl="0">
                        <a:spcBef>
                          <a:spcPts val="0"/>
                        </a:spcBef>
                        <a:buFont typeface="Architects Daughter"/>
                        <a:buAutoNum type="arabicParenR"/>
                      </a:pPr>
                      <a:r>
                        <a:rPr lang="en">
                          <a:latin typeface="Architects Daughter"/>
                          <a:ea typeface="Architects Daughter"/>
                          <a:cs typeface="Architects Daughter"/>
                          <a:sym typeface="Architects Daughter"/>
                        </a:rPr>
                        <a:t>Created a centralized govt.</a:t>
                      </a:r>
                    </a:p>
                    <a:p>
                      <a:pPr indent="-228600" lvl="0" marL="457200" rtl="0">
                        <a:spcBef>
                          <a:spcPts val="0"/>
                        </a:spcBef>
                        <a:buFont typeface="Architects Daughter"/>
                        <a:buAutoNum type="arabicParenR"/>
                      </a:pPr>
                      <a:r>
                        <a:rPr lang="en">
                          <a:latin typeface="Architects Daughter"/>
                          <a:ea typeface="Architects Daughter"/>
                          <a:cs typeface="Architects Daughter"/>
                          <a:sym typeface="Architects Daughter"/>
                        </a:rPr>
                        <a:t>Created a standing army</a:t>
                      </a:r>
                    </a:p>
                  </a:txBody>
                  <a:tcPr marT="91425" marB="91425" marR="91425" marL="91425"/>
                </a:tc>
              </a:tr>
              <a:tr h="1172175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  <a:latin typeface="Architects Daughter"/>
                          <a:ea typeface="Architects Daughter"/>
                          <a:cs typeface="Architects Daughter"/>
                          <a:sym typeface="Architects Daughter"/>
                        </a:rPr>
                        <a:t>What are 3 steps the Hohenzollerns took to build their state?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-228600" lvl="0" marL="457200" rtl="0">
                        <a:spcBef>
                          <a:spcPts val="0"/>
                        </a:spcBef>
                        <a:buFont typeface="Architects Daughter"/>
                        <a:buAutoNum type="arabicParenR"/>
                      </a:pPr>
                      <a:r>
                        <a:rPr lang="en">
                          <a:latin typeface="Architects Daughter"/>
                          <a:ea typeface="Architects Daughter"/>
                          <a:cs typeface="Architects Daughter"/>
                          <a:sym typeface="Architects Daughter"/>
                        </a:rPr>
                        <a:t>Built up from a bunch of smaller states</a:t>
                      </a:r>
                    </a:p>
                    <a:p>
                      <a:pPr indent="-228600" lvl="0" marL="457200" rtl="0">
                        <a:spcBef>
                          <a:spcPts val="0"/>
                        </a:spcBef>
                        <a:buFont typeface="Architects Daughter"/>
                        <a:buAutoNum type="arabicParenR"/>
                      </a:pPr>
                      <a:r>
                        <a:rPr lang="en">
                          <a:latin typeface="Architects Daughter"/>
                          <a:ea typeface="Architects Daughter"/>
                          <a:cs typeface="Architects Daughter"/>
                          <a:sym typeface="Architects Daughter"/>
                        </a:rPr>
                        <a:t>Kept a standing army, introduced permanent tax to pay for it </a:t>
                      </a:r>
                    </a:p>
                    <a:p>
                      <a:pPr indent="-228600" lvl="0" marL="457200" rtl="0">
                        <a:spcBef>
                          <a:spcPts val="0"/>
                        </a:spcBef>
                        <a:buFont typeface="Architects Daughter"/>
                        <a:buAutoNum type="arabicParenR"/>
                      </a:pPr>
                      <a:r>
                        <a:rPr lang="en">
                          <a:latin typeface="Architects Daughter"/>
                          <a:ea typeface="Architects Daughter"/>
                          <a:cs typeface="Architects Daughter"/>
                          <a:sym typeface="Architects Daughter"/>
                        </a:rPr>
                        <a:t>Weakened representative assembly</a:t>
                      </a:r>
                    </a:p>
                  </a:txBody>
                  <a:tcPr marT="91425" marB="91425" marR="91425" marL="91425"/>
                </a:tc>
              </a:tr>
              <a:tr h="486225"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spcBef>
                          <a:spcPts val="0"/>
                        </a:spcBef>
                        <a:buNone/>
                      </a:pPr>
                      <a:r>
                        <a:rPr lang="en" u="sng">
                          <a:latin typeface="Architects Daughter"/>
                          <a:ea typeface="Architects Daughter"/>
                          <a:cs typeface="Architects Daughter"/>
                          <a:sym typeface="Architects Daughter"/>
                        </a:rPr>
                        <a:t>Seven Years War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>
                        <a:latin typeface="Architects Daughter"/>
                        <a:ea typeface="Architects Daughter"/>
                        <a:cs typeface="Architects Daughter"/>
                        <a:sym typeface="Architects Daughter"/>
                      </a:endParaRPr>
                    </a:p>
                  </a:txBody>
                  <a:tcPr marT="91425" marB="91425" marR="91425" marL="91425"/>
                </a:tc>
              </a:tr>
              <a:tr h="1172175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>
                          <a:latin typeface="Architects Daughter"/>
                          <a:ea typeface="Architects Daughter"/>
                          <a:cs typeface="Architects Daughter"/>
                          <a:sym typeface="Architects Daughter"/>
                        </a:rPr>
                        <a:t>Why did so many nation get involved in this war &amp; why is it considered a global war?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-228600" lvl="0" marL="457200" rtl="0">
                        <a:spcBef>
                          <a:spcPts val="0"/>
                        </a:spcBef>
                        <a:buFont typeface="Architects Daughter"/>
                        <a:buAutoNum type="arabicParenR"/>
                      </a:pPr>
                      <a:r>
                        <a:rPr lang="en">
                          <a:latin typeface="Architects Daughter"/>
                          <a:ea typeface="Architects Daughter"/>
                          <a:cs typeface="Architects Daughter"/>
                          <a:sym typeface="Architects Daughter"/>
                        </a:rPr>
                        <a:t>Many nations got involved because of alliances</a:t>
                      </a:r>
                    </a:p>
                    <a:p>
                      <a:pPr indent="-228600" lvl="0" marL="457200" rtl="0">
                        <a:spcBef>
                          <a:spcPts val="0"/>
                        </a:spcBef>
                        <a:buFont typeface="Architects Daughter"/>
                        <a:buAutoNum type="arabicParenR"/>
                      </a:pPr>
                      <a:r>
                        <a:rPr lang="en">
                          <a:latin typeface="Architects Daughter"/>
                          <a:ea typeface="Architects Daughter"/>
                          <a:cs typeface="Architects Daughter"/>
                          <a:sym typeface="Architects Daughter"/>
                        </a:rPr>
                        <a:t>Global war because it was fought in Europe, North America &amp; India</a:t>
                      </a:r>
                    </a:p>
                  </a:txBody>
                  <a:tcPr marT="91425" marB="91425" marR="91425" marL="91425"/>
                </a:tc>
              </a:tr>
              <a:tr h="1172175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>
                          <a:latin typeface="Architects Daughter"/>
                          <a:ea typeface="Architects Daughter"/>
                          <a:cs typeface="Architects Daughter"/>
                          <a:sym typeface="Architects Daughter"/>
                        </a:rPr>
                        <a:t>How did territory change as a result of this war?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>
                        <a:latin typeface="Architects Daughter"/>
                        <a:ea typeface="Architects Daughter"/>
                        <a:cs typeface="Architects Daughter"/>
                        <a:sym typeface="Architects Daughter"/>
                      </a:endParaRPr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8" name="Shape 148"/>
          <p:cNvGraphicFramePr/>
          <p:nvPr/>
        </p:nvGraphicFramePr>
        <p:xfrm>
          <a:off x="0" y="-188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{E3DB3537-68B6-4924-8409-425C71CF8E93}</a:tableStyleId>
              </a:tblPr>
              <a:tblGrid>
                <a:gridCol w="2119825"/>
                <a:gridCol w="7037675"/>
              </a:tblGrid>
              <a:tr h="525550"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spcBef>
                          <a:spcPts val="0"/>
                        </a:spcBef>
                        <a:buNone/>
                      </a:pPr>
                      <a:r>
                        <a:rPr lang="en" u="sng">
                          <a:latin typeface="Architects Daughter"/>
                          <a:ea typeface="Architects Daughter"/>
                          <a:cs typeface="Architects Daughter"/>
                          <a:sym typeface="Architects Daughter"/>
                        </a:rPr>
                        <a:t>Prussia &amp; Austria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>
                        <a:latin typeface="Architects Daughter"/>
                        <a:ea typeface="Architects Daughter"/>
                        <a:cs typeface="Architects Daughter"/>
                        <a:sym typeface="Architects Daughter"/>
                      </a:endParaRPr>
                    </a:p>
                  </a:txBody>
                  <a:tcPr marT="91425" marB="91425" marR="91425" marL="91425"/>
                </a:tc>
              </a:tr>
              <a:tr h="1172175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>
                          <a:latin typeface="Architects Daughter"/>
                          <a:ea typeface="Architects Daughter"/>
                          <a:cs typeface="Architects Daughter"/>
                          <a:sym typeface="Architects Daughter"/>
                        </a:rPr>
                        <a:t>What are 3 steps the Hapsburgs took to become more powerful?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-228600" lvl="0" marL="457200" rtl="0">
                        <a:spcBef>
                          <a:spcPts val="0"/>
                        </a:spcBef>
                        <a:buFont typeface="Architects Daughter"/>
                        <a:buAutoNum type="arabicParenR"/>
                      </a:pPr>
                      <a:r>
                        <a:rPr lang="en">
                          <a:latin typeface="Architects Daughter"/>
                          <a:ea typeface="Architects Daughter"/>
                          <a:cs typeface="Architects Daughter"/>
                          <a:sym typeface="Architects Daughter"/>
                        </a:rPr>
                        <a:t>Reconquered Bohemia, they removed protestants &amp; replaced them with a new nobility </a:t>
                      </a:r>
                    </a:p>
                    <a:p>
                      <a:pPr indent="-228600" lvl="0" marL="457200" rtl="0">
                        <a:spcBef>
                          <a:spcPts val="0"/>
                        </a:spcBef>
                        <a:buFont typeface="Architects Daughter"/>
                        <a:buAutoNum type="arabicParenR"/>
                      </a:pPr>
                      <a:r>
                        <a:rPr lang="en">
                          <a:latin typeface="Architects Daughter"/>
                          <a:ea typeface="Architects Daughter"/>
                          <a:cs typeface="Architects Daughter"/>
                          <a:sym typeface="Architects Daughter"/>
                        </a:rPr>
                        <a:t>Created a centralized govt.</a:t>
                      </a:r>
                    </a:p>
                    <a:p>
                      <a:pPr indent="-228600" lvl="0" marL="457200" rtl="0">
                        <a:spcBef>
                          <a:spcPts val="0"/>
                        </a:spcBef>
                        <a:buFont typeface="Architects Daughter"/>
                        <a:buAutoNum type="arabicParenR"/>
                      </a:pPr>
                      <a:r>
                        <a:rPr lang="en">
                          <a:latin typeface="Architects Daughter"/>
                          <a:ea typeface="Architects Daughter"/>
                          <a:cs typeface="Architects Daughter"/>
                          <a:sym typeface="Architects Daughter"/>
                        </a:rPr>
                        <a:t>Created a standing army</a:t>
                      </a:r>
                    </a:p>
                  </a:txBody>
                  <a:tcPr marT="91425" marB="91425" marR="91425" marL="91425"/>
                </a:tc>
              </a:tr>
              <a:tr h="1172175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  <a:latin typeface="Architects Daughter"/>
                          <a:ea typeface="Architects Daughter"/>
                          <a:cs typeface="Architects Daughter"/>
                          <a:sym typeface="Architects Daughter"/>
                        </a:rPr>
                        <a:t>What are 3 steps the Hohenzollerns took to build their state?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-228600" lvl="0" marL="457200" rtl="0">
                        <a:spcBef>
                          <a:spcPts val="0"/>
                        </a:spcBef>
                        <a:buFont typeface="Architects Daughter"/>
                        <a:buAutoNum type="arabicParenR"/>
                      </a:pPr>
                      <a:r>
                        <a:rPr lang="en">
                          <a:latin typeface="Architects Daughter"/>
                          <a:ea typeface="Architects Daughter"/>
                          <a:cs typeface="Architects Daughter"/>
                          <a:sym typeface="Architects Daughter"/>
                        </a:rPr>
                        <a:t>Built up from a bunch of smaller states</a:t>
                      </a:r>
                    </a:p>
                    <a:p>
                      <a:pPr indent="-228600" lvl="0" marL="457200" rtl="0">
                        <a:spcBef>
                          <a:spcPts val="0"/>
                        </a:spcBef>
                        <a:buFont typeface="Architects Daughter"/>
                        <a:buAutoNum type="arabicParenR"/>
                      </a:pPr>
                      <a:r>
                        <a:rPr lang="en">
                          <a:latin typeface="Architects Daughter"/>
                          <a:ea typeface="Architects Daughter"/>
                          <a:cs typeface="Architects Daughter"/>
                          <a:sym typeface="Architects Daughter"/>
                        </a:rPr>
                        <a:t>Kept a standing army, introduced permanent tax to pay for it </a:t>
                      </a:r>
                    </a:p>
                    <a:p>
                      <a:pPr indent="-228600" lvl="0" marL="457200" rtl="0">
                        <a:spcBef>
                          <a:spcPts val="0"/>
                        </a:spcBef>
                        <a:buFont typeface="Architects Daughter"/>
                        <a:buAutoNum type="arabicParenR"/>
                      </a:pPr>
                      <a:r>
                        <a:rPr lang="en">
                          <a:latin typeface="Architects Daughter"/>
                          <a:ea typeface="Architects Daughter"/>
                          <a:cs typeface="Architects Daughter"/>
                          <a:sym typeface="Architects Daughter"/>
                        </a:rPr>
                        <a:t>Weakened representative assembly</a:t>
                      </a:r>
                    </a:p>
                  </a:txBody>
                  <a:tcPr marT="91425" marB="91425" marR="91425" marL="91425"/>
                </a:tc>
              </a:tr>
              <a:tr h="486225"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spcBef>
                          <a:spcPts val="0"/>
                        </a:spcBef>
                        <a:buNone/>
                      </a:pPr>
                      <a:r>
                        <a:rPr lang="en" u="sng">
                          <a:latin typeface="Architects Daughter"/>
                          <a:ea typeface="Architects Daughter"/>
                          <a:cs typeface="Architects Daughter"/>
                          <a:sym typeface="Architects Daughter"/>
                        </a:rPr>
                        <a:t>Seven Years War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>
                        <a:latin typeface="Architects Daughter"/>
                        <a:ea typeface="Architects Daughter"/>
                        <a:cs typeface="Architects Daughter"/>
                        <a:sym typeface="Architects Daughter"/>
                      </a:endParaRPr>
                    </a:p>
                  </a:txBody>
                  <a:tcPr marT="91425" marB="91425" marR="91425" marL="91425"/>
                </a:tc>
              </a:tr>
              <a:tr h="1172175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>
                          <a:latin typeface="Architects Daughter"/>
                          <a:ea typeface="Architects Daughter"/>
                          <a:cs typeface="Architects Daughter"/>
                          <a:sym typeface="Architects Daughter"/>
                        </a:rPr>
                        <a:t>Why did so many nation get involved in this war &amp; why is it considered a global war?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-228600" lvl="0" marL="457200" rtl="0">
                        <a:spcBef>
                          <a:spcPts val="0"/>
                        </a:spcBef>
                        <a:buFont typeface="Architects Daughter"/>
                        <a:buAutoNum type="arabicParenR"/>
                      </a:pPr>
                      <a:r>
                        <a:rPr lang="en">
                          <a:latin typeface="Architects Daughter"/>
                          <a:ea typeface="Architects Daughter"/>
                          <a:cs typeface="Architects Daughter"/>
                          <a:sym typeface="Architects Daughter"/>
                        </a:rPr>
                        <a:t>Many nations got involved because of alliances</a:t>
                      </a:r>
                    </a:p>
                    <a:p>
                      <a:pPr indent="-228600" lvl="0" marL="457200" rtl="0">
                        <a:spcBef>
                          <a:spcPts val="0"/>
                        </a:spcBef>
                        <a:buFont typeface="Architects Daughter"/>
                        <a:buAutoNum type="arabicParenR"/>
                      </a:pPr>
                      <a:r>
                        <a:rPr lang="en">
                          <a:latin typeface="Architects Daughter"/>
                          <a:ea typeface="Architects Daughter"/>
                          <a:cs typeface="Architects Daughter"/>
                          <a:sym typeface="Architects Daughter"/>
                        </a:rPr>
                        <a:t>Global war because it was fought in Europe, North America &amp; India</a:t>
                      </a:r>
                    </a:p>
                  </a:txBody>
                  <a:tcPr marT="91425" marB="91425" marR="91425" marL="91425"/>
                </a:tc>
              </a:tr>
              <a:tr h="1172175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>
                          <a:latin typeface="Architects Daughter"/>
                          <a:ea typeface="Architects Daughter"/>
                          <a:cs typeface="Architects Daughter"/>
                          <a:sym typeface="Architects Daughter"/>
                        </a:rPr>
                        <a:t>How did territory change as a result of this war?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-228600" lvl="0" marL="457200" rtl="0">
                        <a:spcBef>
                          <a:spcPts val="0"/>
                        </a:spcBef>
                        <a:buFont typeface="Architects Daughter"/>
                        <a:buAutoNum type="arabicParenR"/>
                      </a:pPr>
                      <a:r>
                        <a:rPr lang="en">
                          <a:latin typeface="Architects Daughter"/>
                          <a:ea typeface="Architects Daughter"/>
                          <a:cs typeface="Architects Daughter"/>
                          <a:sym typeface="Architects Daughter"/>
                        </a:rPr>
                        <a:t>No territory changed hands in Europe</a:t>
                      </a:r>
                    </a:p>
                    <a:p>
                      <a:pPr indent="-228600" lvl="0" marL="457200" rtl="0">
                        <a:spcBef>
                          <a:spcPts val="0"/>
                        </a:spcBef>
                        <a:buFont typeface="Architects Daughter"/>
                        <a:buAutoNum type="arabicParenR"/>
                      </a:pPr>
                      <a:r>
                        <a:rPr lang="en">
                          <a:latin typeface="Architects Daughter"/>
                          <a:ea typeface="Architects Daughter"/>
                          <a:cs typeface="Architects Daughter"/>
                          <a:sym typeface="Architects Daughter"/>
                        </a:rPr>
                        <a:t>France lost its colonies in North America &amp; Britain gained sole economic domination in India </a:t>
                      </a:r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 txBox="1"/>
          <p:nvPr>
            <p:ph type="title"/>
          </p:nvPr>
        </p:nvSpPr>
        <p:spPr>
          <a:xfrm>
            <a:off x="13525" y="7024"/>
            <a:ext cx="9142200" cy="2008800"/>
          </a:xfrm>
          <a:prstGeom prst="rect">
            <a:avLst/>
          </a:prstGeom>
        </p:spPr>
        <p:txBody>
          <a:bodyPr anchorCtr="0" anchor="b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Clr>
                <a:srgbClr val="000000"/>
              </a:buClr>
              <a:buSzPct val="36666"/>
              <a:buFont typeface="Arial"/>
              <a:buNone/>
            </a:pPr>
            <a:r>
              <a:rPr lang="en" sz="3000">
                <a:solidFill>
                  <a:srgbClr val="000000"/>
                </a:solidFill>
                <a:latin typeface="Annie Use Your Telescope"/>
                <a:ea typeface="Annie Use Your Telescope"/>
                <a:cs typeface="Annie Use Your Telescope"/>
                <a:sym typeface="Annie Use Your Telescope"/>
              </a:rPr>
              <a:t>Name                       	Class                    9/18/17</a:t>
            </a:r>
          </a:p>
          <a:p>
            <a:pPr lvl="0" rtl="0">
              <a:spcBef>
                <a:spcPts val="0"/>
              </a:spcBef>
              <a:buClr>
                <a:srgbClr val="000000"/>
              </a:buClr>
              <a:buSzPct val="36666"/>
              <a:buFont typeface="Arial"/>
              <a:buNone/>
            </a:pPr>
            <a:r>
              <a:rPr lang="en" sz="3000">
                <a:solidFill>
                  <a:srgbClr val="000000"/>
                </a:solidFill>
                <a:latin typeface="Annie Use Your Telescope"/>
                <a:ea typeface="Annie Use Your Telescope"/>
                <a:cs typeface="Annie Use Your Telescope"/>
                <a:sym typeface="Annie Use Your Telescope"/>
              </a:rPr>
              <a:t>Mr. D 					                                        SS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3000">
                <a:solidFill>
                  <a:srgbClr val="000000"/>
                </a:solidFill>
                <a:latin typeface="Annie Use Your Telescope"/>
                <a:ea typeface="Annie Use Your Telescope"/>
                <a:cs typeface="Annie Use Your Telescope"/>
                <a:sym typeface="Annie Use Your Telescope"/>
              </a:rPr>
              <a:t>Aim: </a:t>
            </a:r>
            <a:r>
              <a:rPr lang="en" sz="3000">
                <a:latin typeface="Annie Use Your Telescope"/>
                <a:ea typeface="Annie Use Your Telescope"/>
                <a:cs typeface="Annie Use Your Telescope"/>
                <a:sym typeface="Annie Use Your Telescope"/>
              </a:rPr>
              <a:t>Why did Central European Monarch Clash?</a:t>
            </a:r>
          </a:p>
          <a:p>
            <a:pPr lvl="0" rtl="0" algn="ctr">
              <a:spcBef>
                <a:spcPts val="0"/>
              </a:spcBef>
              <a:buClr>
                <a:srgbClr val="000000"/>
              </a:buClr>
              <a:buSzPct val="36666"/>
              <a:buFont typeface="Arial"/>
              <a:buNone/>
            </a:pPr>
            <a:r>
              <a:rPr lang="en" sz="3000" u="sng">
                <a:solidFill>
                  <a:srgbClr val="FF0000"/>
                </a:solidFill>
                <a:latin typeface="Calligraffitti"/>
                <a:ea typeface="Calligraffitti"/>
                <a:cs typeface="Calligraffitti"/>
                <a:sym typeface="Calligraffitti"/>
              </a:rPr>
              <a:t>Do Now</a:t>
            </a:r>
          </a:p>
        </p:txBody>
      </p:sp>
      <p:sp>
        <p:nvSpPr>
          <p:cNvPr id="93" name="Shape 93"/>
          <p:cNvSpPr txBox="1"/>
          <p:nvPr>
            <p:ph idx="1" type="body"/>
          </p:nvPr>
        </p:nvSpPr>
        <p:spPr>
          <a:xfrm>
            <a:off x="13525" y="2137725"/>
            <a:ext cx="8957700" cy="31449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>
                <a:solidFill>
                  <a:srgbClr val="000000"/>
                </a:solidFill>
                <a:latin typeface="Architects Daughter"/>
                <a:ea typeface="Architects Daughter"/>
                <a:cs typeface="Architects Daughter"/>
                <a:sym typeface="Architects Daughter"/>
              </a:rPr>
              <a:t>Answer the skillbuilder questions on page 604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8" name="Shape 98"/>
          <p:cNvGraphicFramePr/>
          <p:nvPr/>
        </p:nvGraphicFramePr>
        <p:xfrm>
          <a:off x="13500" y="-27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{E3DB3537-68B6-4924-8409-425C71CF8E93}</a:tableStyleId>
              </a:tblPr>
              <a:tblGrid>
                <a:gridCol w="2173850"/>
                <a:gridCol w="6983650"/>
              </a:tblGrid>
              <a:tr h="1196475">
                <a:tc>
                  <a:txBody>
                    <a:bodyPr>
                      <a:noAutofit/>
                    </a:bodyPr>
                    <a:lstStyle/>
                    <a:p>
                      <a:pPr lvl="0" rtl="0" algn="l">
                        <a:spcBef>
                          <a:spcPts val="0"/>
                        </a:spcBef>
                        <a:buNone/>
                      </a:pPr>
                      <a:r>
                        <a:rPr lang="en" sz="2400" u="sng">
                          <a:latin typeface="Architects Daughter"/>
                          <a:ea typeface="Architects Daughter"/>
                          <a:cs typeface="Architects Daughter"/>
                          <a:sym typeface="Architects Daughter"/>
                        </a:rPr>
                        <a:t>The Thirty Years’ War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>
                        <a:latin typeface="Architects Daughter"/>
                        <a:ea typeface="Architects Daughter"/>
                        <a:cs typeface="Architects Daughter"/>
                        <a:sym typeface="Architects Daughter"/>
                      </a:endParaRPr>
                    </a:p>
                  </a:txBody>
                  <a:tcPr marT="91425" marB="91425" marR="91425" marL="91425"/>
                </a:tc>
              </a:tr>
              <a:tr h="2235650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2400">
                          <a:latin typeface="Architects Daughter"/>
                          <a:ea typeface="Architects Daughter"/>
                          <a:cs typeface="Architects Daughter"/>
                          <a:sym typeface="Architects Daughter"/>
                        </a:rPr>
                        <a:t>What are 2 causes to the war?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>
                        <a:latin typeface="Architects Daughter"/>
                        <a:ea typeface="Architects Daughter"/>
                        <a:cs typeface="Architects Daughter"/>
                        <a:sym typeface="Architects Daughter"/>
                      </a:endParaRPr>
                    </a:p>
                  </a:txBody>
                  <a:tcPr marT="91425" marB="91425" marR="91425" marL="91425"/>
                </a:tc>
              </a:tr>
              <a:tr h="2235650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2400">
                          <a:latin typeface="Architects Daughter"/>
                          <a:ea typeface="Architects Daughter"/>
                          <a:cs typeface="Architects Daughter"/>
                          <a:sym typeface="Architects Daughter"/>
                        </a:rPr>
                        <a:t>What are 4 consequences of the war &amp; the Peace of Westphalia?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>
                        <a:latin typeface="Architects Daughter"/>
                        <a:ea typeface="Architects Daughter"/>
                        <a:cs typeface="Architects Daughter"/>
                        <a:sym typeface="Architects Daughter"/>
                      </a:endParaRPr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3" name="Shape 103"/>
          <p:cNvGraphicFramePr/>
          <p:nvPr/>
        </p:nvGraphicFramePr>
        <p:xfrm>
          <a:off x="13500" y="-27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{E3DB3537-68B6-4924-8409-425C71CF8E93}</a:tableStyleId>
              </a:tblPr>
              <a:tblGrid>
                <a:gridCol w="2173850"/>
                <a:gridCol w="6983650"/>
              </a:tblGrid>
              <a:tr h="1179075">
                <a:tc>
                  <a:txBody>
                    <a:bodyPr>
                      <a:noAutofit/>
                    </a:bodyPr>
                    <a:lstStyle/>
                    <a:p>
                      <a:pPr lvl="0" rtl="0" algn="l">
                        <a:spcBef>
                          <a:spcPts val="0"/>
                        </a:spcBef>
                        <a:buNone/>
                      </a:pPr>
                      <a:r>
                        <a:rPr lang="en" sz="1800" u="sng">
                          <a:latin typeface="Architects Daughter"/>
                          <a:ea typeface="Architects Daughter"/>
                          <a:cs typeface="Architects Daughter"/>
                          <a:sym typeface="Architects Daughter"/>
                        </a:rPr>
                        <a:t>The Thirty Years’ War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 sz="2400">
                        <a:latin typeface="Architects Daughter"/>
                        <a:ea typeface="Architects Daughter"/>
                        <a:cs typeface="Architects Daughter"/>
                        <a:sym typeface="Architects Daughter"/>
                      </a:endParaRPr>
                    </a:p>
                  </a:txBody>
                  <a:tcPr marT="91425" marB="91425" marR="91425" marL="91425"/>
                </a:tc>
              </a:tr>
              <a:tr h="2203125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2400">
                          <a:latin typeface="Architects Daughter"/>
                          <a:ea typeface="Architects Daughter"/>
                          <a:cs typeface="Architects Daughter"/>
                          <a:sym typeface="Architects Daughter"/>
                        </a:rPr>
                        <a:t>What are 2 causes to the war?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-381000" lvl="0" marL="457200" rtl="0">
                        <a:spcBef>
                          <a:spcPts val="0"/>
                        </a:spcBef>
                        <a:buSzPct val="100000"/>
                        <a:buFont typeface="Architects Daughter"/>
                        <a:buAutoNum type="arabicParenR"/>
                      </a:pPr>
                      <a:r>
                        <a:rPr lang="en" sz="2400">
                          <a:latin typeface="Architects Daughter"/>
                          <a:ea typeface="Architects Daughter"/>
                          <a:cs typeface="Architects Daughter"/>
                          <a:sym typeface="Architects Daughter"/>
                        </a:rPr>
                        <a:t>Lutheran &amp; Catholic princes were competing for power</a:t>
                      </a:r>
                    </a:p>
                    <a:p>
                      <a:pPr indent="-381000" lvl="0" marL="457200" rtl="0">
                        <a:spcBef>
                          <a:spcPts val="0"/>
                        </a:spcBef>
                        <a:buSzPct val="100000"/>
                        <a:buFont typeface="Architects Daughter"/>
                        <a:buAutoNum type="arabicParenR"/>
                      </a:pPr>
                      <a:r>
                        <a:rPr lang="en" sz="2400">
                          <a:latin typeface="Architects Daughter"/>
                          <a:ea typeface="Architects Daughter"/>
                          <a:cs typeface="Architects Daughter"/>
                          <a:sym typeface="Architects Daughter"/>
                        </a:rPr>
                        <a:t>Ferdinand II, head of the Holy Roman Empire, closed Protestant churches in Bohemia.  The people revolted and Ferdinand sent in troops</a:t>
                      </a:r>
                    </a:p>
                  </a:txBody>
                  <a:tcPr marT="91425" marB="91425" marR="91425" marL="91425"/>
                </a:tc>
              </a:tr>
              <a:tr h="2203125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2400">
                          <a:latin typeface="Architects Daughter"/>
                          <a:ea typeface="Architects Daughter"/>
                          <a:cs typeface="Architects Daughter"/>
                          <a:sym typeface="Architects Daughter"/>
                        </a:rPr>
                        <a:t>What are 4 consequences of the war &amp; the Peace of Westphalia?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>
                        <a:latin typeface="Architects Daughter"/>
                        <a:ea typeface="Architects Daughter"/>
                        <a:cs typeface="Architects Daughter"/>
                        <a:sym typeface="Architects Daughter"/>
                      </a:endParaRPr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8" name="Shape 108"/>
          <p:cNvGraphicFramePr/>
          <p:nvPr/>
        </p:nvGraphicFramePr>
        <p:xfrm>
          <a:off x="-6750" y="1010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{E3DB3537-68B6-4924-8409-425C71CF8E93}</a:tableStyleId>
              </a:tblPr>
              <a:tblGrid>
                <a:gridCol w="2173850"/>
                <a:gridCol w="6983650"/>
              </a:tblGrid>
              <a:tr h="802750">
                <a:tc>
                  <a:txBody>
                    <a:bodyPr>
                      <a:noAutofit/>
                    </a:bodyPr>
                    <a:lstStyle/>
                    <a:p>
                      <a:pPr lvl="0" rtl="0" algn="l">
                        <a:spcBef>
                          <a:spcPts val="0"/>
                        </a:spcBef>
                        <a:buNone/>
                      </a:pPr>
                      <a:r>
                        <a:rPr lang="en" sz="1800" u="sng">
                          <a:latin typeface="Architects Daughter"/>
                          <a:ea typeface="Architects Daughter"/>
                          <a:cs typeface="Architects Daughter"/>
                          <a:sym typeface="Architects Daughter"/>
                        </a:rPr>
                        <a:t>The Thirty Years’ War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>
                        <a:latin typeface="Architects Daughter"/>
                        <a:ea typeface="Architects Daughter"/>
                        <a:cs typeface="Architects Daughter"/>
                        <a:sym typeface="Architects Daughter"/>
                      </a:endParaRPr>
                    </a:p>
                  </a:txBody>
                  <a:tcPr marT="91425" marB="91425" marR="91425" marL="91425"/>
                </a:tc>
              </a:tr>
              <a:tr h="1505975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800">
                          <a:latin typeface="Architects Daughter"/>
                          <a:ea typeface="Architects Daughter"/>
                          <a:cs typeface="Architects Daughter"/>
                          <a:sym typeface="Architects Daughter"/>
                        </a:rPr>
                        <a:t>What are 2 causes to the war?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-342900" lvl="0" marL="457200" rtl="0">
                        <a:spcBef>
                          <a:spcPts val="0"/>
                        </a:spcBef>
                        <a:buSzPct val="100000"/>
                        <a:buFont typeface="Architects Daughter"/>
                        <a:buAutoNum type="arabicParenR"/>
                      </a:pPr>
                      <a:r>
                        <a:rPr lang="en" sz="1800">
                          <a:latin typeface="Architects Daughter"/>
                          <a:ea typeface="Architects Daughter"/>
                          <a:cs typeface="Architects Daughter"/>
                          <a:sym typeface="Architects Daughter"/>
                        </a:rPr>
                        <a:t>Lutheran &amp; Catholic princes were competing for power</a:t>
                      </a:r>
                    </a:p>
                    <a:p>
                      <a:pPr indent="-342900" lvl="0" marL="457200" rtl="0">
                        <a:spcBef>
                          <a:spcPts val="0"/>
                        </a:spcBef>
                        <a:buSzPct val="100000"/>
                        <a:buFont typeface="Architects Daughter"/>
                        <a:buAutoNum type="arabicParenR"/>
                      </a:pPr>
                      <a:r>
                        <a:rPr lang="en" sz="1800">
                          <a:latin typeface="Architects Daughter"/>
                          <a:ea typeface="Architects Daughter"/>
                          <a:cs typeface="Architects Daughter"/>
                          <a:sym typeface="Architects Daughter"/>
                        </a:rPr>
                        <a:t>Ferdinand II, head of the Holy Roman Empire, closed Protestant churches in Bohemia.  The people revolted and Ferdinand sent in troops</a:t>
                      </a:r>
                    </a:p>
                  </a:txBody>
                  <a:tcPr marT="91425" marB="91425" marR="91425" marL="91425"/>
                </a:tc>
              </a:tr>
              <a:tr h="3267325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2400">
                          <a:latin typeface="Architects Daughter"/>
                          <a:ea typeface="Architects Daughter"/>
                          <a:cs typeface="Architects Daughter"/>
                          <a:sym typeface="Architects Daughter"/>
                        </a:rPr>
                        <a:t>What are 4 consequences of the war &amp; the Peace of Westphalia?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-381000" lvl="0" marL="457200" rtl="0">
                        <a:spcBef>
                          <a:spcPts val="0"/>
                        </a:spcBef>
                        <a:buSzPct val="100000"/>
                        <a:buFont typeface="Architects Daughter"/>
                        <a:buAutoNum type="arabicParenR"/>
                      </a:pPr>
                      <a:r>
                        <a:rPr lang="en" sz="2400">
                          <a:latin typeface="Architects Daughter"/>
                          <a:ea typeface="Architects Daughter"/>
                          <a:cs typeface="Architects Daughter"/>
                          <a:sym typeface="Architects Daughter"/>
                        </a:rPr>
                        <a:t>Weakened the Hapsburg states of Spain &amp; Austria</a:t>
                      </a:r>
                    </a:p>
                    <a:p>
                      <a:pPr indent="-381000" lvl="0" marL="457200" rtl="0">
                        <a:spcBef>
                          <a:spcPts val="0"/>
                        </a:spcBef>
                        <a:buSzPct val="100000"/>
                        <a:buFont typeface="Architects Daughter"/>
                        <a:buAutoNum type="arabicParenR"/>
                      </a:pPr>
                      <a:r>
                        <a:rPr lang="en" sz="2400">
                          <a:latin typeface="Architects Daughter"/>
                          <a:ea typeface="Architects Daughter"/>
                          <a:cs typeface="Architects Daughter"/>
                          <a:sym typeface="Architects Daughter"/>
                        </a:rPr>
                        <a:t>Strengthened France by giving it German territory</a:t>
                      </a:r>
                    </a:p>
                    <a:p>
                      <a:pPr indent="-381000" lvl="0" marL="457200" rtl="0">
                        <a:spcBef>
                          <a:spcPts val="0"/>
                        </a:spcBef>
                        <a:buSzPct val="100000"/>
                        <a:buFont typeface="Architects Daughter"/>
                        <a:buAutoNum type="arabicParenR"/>
                      </a:pPr>
                      <a:r>
                        <a:rPr lang="en" sz="2400">
                          <a:latin typeface="Architects Daughter"/>
                          <a:ea typeface="Architects Daughter"/>
                          <a:cs typeface="Architects Daughter"/>
                          <a:sym typeface="Architects Daughter"/>
                        </a:rPr>
                        <a:t>Made German princes independent</a:t>
                      </a:r>
                    </a:p>
                    <a:p>
                      <a:pPr indent="-381000" lvl="0" marL="457200" rtl="0">
                        <a:spcBef>
                          <a:spcPts val="0"/>
                        </a:spcBef>
                        <a:buSzPct val="100000"/>
                        <a:buFont typeface="Architects Daughter"/>
                        <a:buAutoNum type="arabicParenR"/>
                      </a:pPr>
                      <a:r>
                        <a:rPr lang="en" sz="2400">
                          <a:latin typeface="Architects Daughter"/>
                          <a:ea typeface="Architects Daughter"/>
                          <a:cs typeface="Architects Daughter"/>
                          <a:sym typeface="Architects Daughter"/>
                        </a:rPr>
                        <a:t>Gave new method of peace negotiations, where everyone meets to discuss peace, still used today</a:t>
                      </a:r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3" name="Shape 113"/>
          <p:cNvGraphicFramePr/>
          <p:nvPr/>
        </p:nvGraphicFramePr>
        <p:xfrm>
          <a:off x="13500" y="-27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{E3DB3537-68B6-4924-8409-425C71CF8E93}</a:tableStyleId>
              </a:tblPr>
              <a:tblGrid>
                <a:gridCol w="2847025"/>
                <a:gridCol w="6310475"/>
              </a:tblGrid>
              <a:tr h="933475">
                <a:tc>
                  <a:txBody>
                    <a:bodyPr>
                      <a:noAutofit/>
                    </a:bodyPr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lang="en" sz="2400" u="sng">
                          <a:latin typeface="Architects Daughter"/>
                          <a:ea typeface="Architects Daughter"/>
                          <a:cs typeface="Architects Daughter"/>
                          <a:sym typeface="Architects Daughter"/>
                        </a:rPr>
                        <a:t>Central Europe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 sz="2400">
                        <a:latin typeface="Architects Daughter"/>
                        <a:ea typeface="Architects Daughter"/>
                        <a:cs typeface="Architects Daughter"/>
                        <a:sym typeface="Architects Daughter"/>
                      </a:endParaRPr>
                    </a:p>
                  </a:txBody>
                  <a:tcPr marT="91425" marB="91425" marR="91425" marL="91425"/>
                </a:tc>
              </a:tr>
              <a:tr h="2548525"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 sz="2400">
                          <a:latin typeface="Architects Daughter"/>
                          <a:ea typeface="Architects Daughter"/>
                          <a:cs typeface="Architects Daughter"/>
                          <a:sym typeface="Architects Daughter"/>
                        </a:rPr>
                        <a:t>What are 2 differences between the economies of Western &amp; Central Europe?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 sz="2400">
                        <a:latin typeface="Architects Daughter"/>
                        <a:ea typeface="Architects Daughter"/>
                        <a:cs typeface="Architects Daughter"/>
                        <a:sym typeface="Architects Daughter"/>
                      </a:endParaRPr>
                    </a:p>
                  </a:txBody>
                  <a:tcPr marT="91425" marB="91425" marR="91425" marL="91425"/>
                </a:tc>
              </a:tr>
              <a:tr h="2229025"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 sz="2400">
                          <a:latin typeface="Architects Daughter"/>
                          <a:ea typeface="Architects Daughter"/>
                          <a:cs typeface="Architects Daughter"/>
                          <a:sym typeface="Architects Daughter"/>
                        </a:rPr>
                        <a:t>What are 2 reasons why Central European empires were weak?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 sz="2400">
                        <a:latin typeface="Architects Daughter"/>
                        <a:ea typeface="Architects Daughter"/>
                        <a:cs typeface="Architects Daughter"/>
                        <a:sym typeface="Architects Daughter"/>
                      </a:endParaRPr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8" name="Shape 118"/>
          <p:cNvGraphicFramePr/>
          <p:nvPr/>
        </p:nvGraphicFramePr>
        <p:xfrm>
          <a:off x="13500" y="-27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{E3DB3537-68B6-4924-8409-425C71CF8E93}</a:tableStyleId>
              </a:tblPr>
              <a:tblGrid>
                <a:gridCol w="2585975"/>
                <a:gridCol w="6571525"/>
              </a:tblGrid>
              <a:tr h="937975"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spcBef>
                          <a:spcPts val="0"/>
                        </a:spcBef>
                        <a:buNone/>
                      </a:pPr>
                      <a:r>
                        <a:rPr lang="en" sz="2400" u="sng">
                          <a:latin typeface="Architects Daughter"/>
                          <a:ea typeface="Architects Daughter"/>
                          <a:cs typeface="Architects Daughter"/>
                          <a:sym typeface="Architects Daughter"/>
                        </a:rPr>
                        <a:t>Central Europe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 sz="2400">
                        <a:latin typeface="Architects Daughter"/>
                        <a:ea typeface="Architects Daughter"/>
                        <a:cs typeface="Architects Daughter"/>
                        <a:sym typeface="Architects Daughter"/>
                      </a:endParaRPr>
                    </a:p>
                  </a:txBody>
                  <a:tcPr marT="91425" marB="91425" marR="91425" marL="91425"/>
                </a:tc>
              </a:tr>
              <a:tr h="2560775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2400">
                          <a:latin typeface="Architects Daughter"/>
                          <a:ea typeface="Architects Daughter"/>
                          <a:cs typeface="Architects Daughter"/>
                          <a:sym typeface="Architects Daughter"/>
                        </a:rPr>
                        <a:t>What are the differences between the economies of Western &amp; Central Europe?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-381000" lvl="0" marL="457200" rtl="0">
                        <a:spcBef>
                          <a:spcPts val="0"/>
                        </a:spcBef>
                        <a:buSzPct val="100000"/>
                        <a:buFont typeface="Architects Daughter"/>
                        <a:buAutoNum type="arabicParenR"/>
                      </a:pPr>
                      <a:r>
                        <a:rPr lang="en" sz="2400">
                          <a:latin typeface="Architects Daughter"/>
                          <a:ea typeface="Architects Daughter"/>
                          <a:cs typeface="Architects Daughter"/>
                          <a:sym typeface="Architects Daughter"/>
                        </a:rPr>
                        <a:t>Western Europe gave serfs freedom &amp; they became the middle class </a:t>
                      </a:r>
                    </a:p>
                    <a:p>
                      <a:pPr indent="-381000" lvl="0" marL="457200" rtl="0">
                        <a:spcBef>
                          <a:spcPts val="0"/>
                        </a:spcBef>
                        <a:buSzPct val="100000"/>
                        <a:buFont typeface="Architects Daughter"/>
                        <a:buAutoNum type="arabicParenR"/>
                      </a:pPr>
                      <a:r>
                        <a:rPr lang="en" sz="2400">
                          <a:latin typeface="Architects Daughter"/>
                          <a:ea typeface="Architects Daughter"/>
                          <a:cs typeface="Architects Daughter"/>
                          <a:sym typeface="Architects Daughter"/>
                        </a:rPr>
                        <a:t>Central Europe serfs were forced to stay on land so nobles could used them to harvest crops</a:t>
                      </a:r>
                    </a:p>
                  </a:txBody>
                  <a:tcPr marT="91425" marB="91425" marR="91425" marL="91425"/>
                </a:tc>
              </a:tr>
              <a:tr h="2239750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2400">
                          <a:latin typeface="Architects Daughter"/>
                          <a:ea typeface="Architects Daughter"/>
                          <a:cs typeface="Architects Daughter"/>
                          <a:sym typeface="Architects Daughter"/>
                        </a:rPr>
                        <a:t>What are 2 reasons why Central European empires were weak?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 sz="2400">
                        <a:latin typeface="Architects Daughter"/>
                        <a:ea typeface="Architects Daughter"/>
                        <a:cs typeface="Architects Daughter"/>
                        <a:sym typeface="Architects Daughter"/>
                      </a:endParaRPr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3" name="Shape 123"/>
          <p:cNvGraphicFramePr/>
          <p:nvPr/>
        </p:nvGraphicFramePr>
        <p:xfrm>
          <a:off x="13500" y="-27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{E3DB3537-68B6-4924-8409-425C71CF8E93}</a:tableStyleId>
              </a:tblPr>
              <a:tblGrid>
                <a:gridCol w="2173850"/>
                <a:gridCol w="6983650"/>
              </a:tblGrid>
              <a:tr h="942475"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spcBef>
                          <a:spcPts val="0"/>
                        </a:spcBef>
                        <a:buNone/>
                      </a:pPr>
                      <a:r>
                        <a:rPr lang="en" sz="2400" u="sng">
                          <a:latin typeface="Architects Daughter"/>
                          <a:ea typeface="Architects Daughter"/>
                          <a:cs typeface="Architects Daughter"/>
                          <a:sym typeface="Architects Daughter"/>
                        </a:rPr>
                        <a:t>Central Europe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>
                        <a:latin typeface="Architects Daughter"/>
                        <a:ea typeface="Architects Daughter"/>
                        <a:cs typeface="Architects Daughter"/>
                        <a:sym typeface="Architects Daughter"/>
                      </a:endParaRPr>
                    </a:p>
                  </a:txBody>
                  <a:tcPr marT="91425" marB="91425" marR="91425" marL="91425"/>
                </a:tc>
              </a:tr>
              <a:tr h="1941100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800">
                          <a:latin typeface="Architects Daughter"/>
                          <a:ea typeface="Architects Daughter"/>
                          <a:cs typeface="Architects Daughter"/>
                          <a:sym typeface="Architects Daughter"/>
                        </a:rPr>
                        <a:t>What are the differences between the economies of Western &amp; Central Europe?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-342900" lvl="0" marL="457200" rtl="0">
                        <a:spcBef>
                          <a:spcPts val="0"/>
                        </a:spcBef>
                        <a:buSzPct val="100000"/>
                        <a:buFont typeface="Architects Daughter"/>
                        <a:buAutoNum type="arabicParenR"/>
                      </a:pPr>
                      <a:r>
                        <a:rPr lang="en" sz="1800">
                          <a:latin typeface="Architects Daughter"/>
                          <a:ea typeface="Architects Daughter"/>
                          <a:cs typeface="Architects Daughter"/>
                          <a:sym typeface="Architects Daughter"/>
                        </a:rPr>
                        <a:t>Western Europe gave serfs freedom &amp; they became the middle class </a:t>
                      </a:r>
                    </a:p>
                    <a:p>
                      <a:pPr indent="-342900" lvl="0" marL="457200" rtl="0">
                        <a:spcBef>
                          <a:spcPts val="0"/>
                        </a:spcBef>
                        <a:buSzPct val="100000"/>
                        <a:buFont typeface="Architects Daughter"/>
                        <a:buAutoNum type="arabicParenR"/>
                      </a:pPr>
                      <a:r>
                        <a:rPr lang="en" sz="1800">
                          <a:latin typeface="Architects Daughter"/>
                          <a:ea typeface="Architects Daughter"/>
                          <a:cs typeface="Architects Daughter"/>
                          <a:sym typeface="Architects Daughter"/>
                        </a:rPr>
                        <a:t>Central Europe serfs were forced to stay on land so nobles could used them to harvest crops</a:t>
                      </a:r>
                    </a:p>
                  </a:txBody>
                  <a:tcPr marT="91425" marB="91425" marR="91425" marL="91425"/>
                </a:tc>
              </a:tr>
              <a:tr h="2250475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2400">
                          <a:latin typeface="Architects Daughter"/>
                          <a:ea typeface="Architects Daughter"/>
                          <a:cs typeface="Architects Daughter"/>
                          <a:sym typeface="Architects Daughter"/>
                        </a:rPr>
                        <a:t>What are 2 reasons why Central European empires were weak?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indent="-381000" lvl="0" marL="457200" rtl="0">
                        <a:spcBef>
                          <a:spcPts val="0"/>
                        </a:spcBef>
                        <a:buSzPct val="100000"/>
                        <a:buFont typeface="Architects Daughter"/>
                        <a:buAutoNum type="arabicParenR"/>
                      </a:pPr>
                      <a:r>
                        <a:rPr lang="en" sz="2400">
                          <a:latin typeface="Architects Daughter"/>
                          <a:ea typeface="Architects Daughter"/>
                          <a:cs typeface="Architects Daughter"/>
                          <a:sym typeface="Architects Daughter"/>
                        </a:rPr>
                        <a:t>Nobles limited the power of the king, this prevent a unified state</a:t>
                      </a:r>
                    </a:p>
                    <a:p>
                      <a:pPr indent="-381000" lvl="0" marL="457200" rtl="0">
                        <a:spcBef>
                          <a:spcPts val="0"/>
                        </a:spcBef>
                        <a:buSzPct val="100000"/>
                        <a:buFont typeface="Architects Daughter"/>
                        <a:buAutoNum type="arabicParenR"/>
                      </a:pPr>
                      <a:r>
                        <a:rPr lang="en" sz="2400">
                          <a:latin typeface="Architects Daughter"/>
                          <a:ea typeface="Architects Daughter"/>
                          <a:cs typeface="Architects Daughter"/>
                          <a:sym typeface="Architects Daughter"/>
                        </a:rPr>
                        <a:t>30 years war had weakened them</a:t>
                      </a:r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8" name="Shape 128"/>
          <p:cNvGraphicFramePr/>
          <p:nvPr/>
        </p:nvGraphicFramePr>
        <p:xfrm>
          <a:off x="0" y="-188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{E3DB3537-68B6-4924-8409-425C71CF8E93}</a:tableStyleId>
              </a:tblPr>
              <a:tblGrid>
                <a:gridCol w="2119825"/>
                <a:gridCol w="7037675"/>
              </a:tblGrid>
              <a:tr h="525550">
                <a:tc>
                  <a:txBody>
                    <a:bodyPr>
                      <a:noAutofit/>
                    </a:bodyPr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lang="en" u="sng">
                          <a:latin typeface="Architects Daughter"/>
                          <a:ea typeface="Architects Daughter"/>
                          <a:cs typeface="Architects Daughter"/>
                          <a:sym typeface="Architects Daughter"/>
                        </a:rPr>
                        <a:t>Prussia &amp; Austria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>
                        <a:latin typeface="Architects Daughter"/>
                        <a:ea typeface="Architects Daughter"/>
                        <a:cs typeface="Architects Daughter"/>
                        <a:sym typeface="Architects Daughter"/>
                      </a:endParaRPr>
                    </a:p>
                  </a:txBody>
                  <a:tcPr marT="91425" marB="91425" marR="91425" marL="91425"/>
                </a:tc>
              </a:tr>
              <a:tr h="1172175"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>
                          <a:latin typeface="Architects Daughter"/>
                          <a:ea typeface="Architects Daughter"/>
                          <a:cs typeface="Architects Daughter"/>
                          <a:sym typeface="Architects Daughter"/>
                        </a:rPr>
                        <a:t>What are 3 steps the Hapsburgs took to become more powerful?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>
                        <a:latin typeface="Architects Daughter"/>
                        <a:ea typeface="Architects Daughter"/>
                        <a:cs typeface="Architects Daughter"/>
                        <a:sym typeface="Architects Daughter"/>
                      </a:endParaRPr>
                    </a:p>
                  </a:txBody>
                  <a:tcPr marT="91425" marB="91425" marR="91425" marL="91425"/>
                </a:tc>
              </a:tr>
              <a:tr h="1172175"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78571"/>
                        <a:buFont typeface="Arial"/>
                        <a:buNone/>
                      </a:pPr>
                      <a:r>
                        <a:rPr lang="en">
                          <a:solidFill>
                            <a:schemeClr val="dk1"/>
                          </a:solidFill>
                          <a:latin typeface="Architects Daughter"/>
                          <a:ea typeface="Architects Daughter"/>
                          <a:cs typeface="Architects Daughter"/>
                          <a:sym typeface="Architects Daughter"/>
                        </a:rPr>
                        <a:t>What are 3 steps the Hohenzollerns took to build their state?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>
                        <a:latin typeface="Architects Daughter"/>
                        <a:ea typeface="Architects Daughter"/>
                        <a:cs typeface="Architects Daughter"/>
                        <a:sym typeface="Architects Daughter"/>
                      </a:endParaRPr>
                    </a:p>
                  </a:txBody>
                  <a:tcPr marT="91425" marB="91425" marR="91425" marL="91425"/>
                </a:tc>
              </a:tr>
              <a:tr h="486225">
                <a:tc>
                  <a:txBody>
                    <a:bodyPr>
                      <a:noAutofit/>
                    </a:bodyPr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lang="en" u="sng">
                          <a:latin typeface="Architects Daughter"/>
                          <a:ea typeface="Architects Daughter"/>
                          <a:cs typeface="Architects Daughter"/>
                          <a:sym typeface="Architects Daughter"/>
                        </a:rPr>
                        <a:t>Seven Years War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>
                        <a:latin typeface="Architects Daughter"/>
                        <a:ea typeface="Architects Daughter"/>
                        <a:cs typeface="Architects Daughter"/>
                        <a:sym typeface="Architects Daughter"/>
                      </a:endParaRPr>
                    </a:p>
                  </a:txBody>
                  <a:tcPr marT="91425" marB="91425" marR="91425" marL="91425"/>
                </a:tc>
              </a:tr>
              <a:tr h="1172175"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>
                          <a:latin typeface="Architects Daughter"/>
                          <a:ea typeface="Architects Daughter"/>
                          <a:cs typeface="Architects Daughter"/>
                          <a:sym typeface="Architects Daughter"/>
                        </a:rPr>
                        <a:t>Why did so many nation get involved in this war &amp; why is it considered a global war?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>
                        <a:latin typeface="Architects Daughter"/>
                        <a:ea typeface="Architects Daughter"/>
                        <a:cs typeface="Architects Daughter"/>
                        <a:sym typeface="Architects Daughter"/>
                      </a:endParaRPr>
                    </a:p>
                  </a:txBody>
                  <a:tcPr marT="91425" marB="91425" marR="91425" marL="91425"/>
                </a:tc>
              </a:tr>
              <a:tr h="1172175"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>
                          <a:latin typeface="Architects Daughter"/>
                          <a:ea typeface="Architects Daughter"/>
                          <a:cs typeface="Architects Daughter"/>
                          <a:sym typeface="Architects Daughter"/>
                        </a:rPr>
                        <a:t>How did territory change as a result of this war?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>
                        <a:latin typeface="Architects Daughter"/>
                        <a:ea typeface="Architects Daughter"/>
                        <a:cs typeface="Architects Daughter"/>
                        <a:sym typeface="Architects Daughter"/>
                      </a:endParaRPr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Custom">
  <a:themeElements>
    <a:clrScheme name="blank">
      <a:dk1>
        <a:srgbClr val="000000"/>
      </a:dk1>
      <a:lt1>
        <a:srgbClr val="FFFFFF"/>
      </a:lt1>
      <a:dk2>
        <a:srgbClr val="073763"/>
      </a:dk2>
      <a:lt2>
        <a:srgbClr val="CFE2F3"/>
      </a:lt2>
      <a:accent1>
        <a:srgbClr val="404040"/>
      </a:accent1>
      <a:accent2>
        <a:srgbClr val="808080"/>
      </a:accent2>
      <a:accent3>
        <a:srgbClr val="C0C0C0"/>
      </a:accent3>
      <a:accent4>
        <a:srgbClr val="396187"/>
      </a:accent4>
      <a:accent5>
        <a:srgbClr val="6B8CAB"/>
      </a:accent5>
      <a:accent6>
        <a:srgbClr val="9DB7CF"/>
      </a:accent6>
      <a:hlink>
        <a:srgbClr val="0000EE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xmlns:r="http://schemas.openxmlformats.org/officeDocument/2006/relationships" name="Custom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